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65" r:id="rId6"/>
  </p:sldMasterIdLst>
  <p:notesMasterIdLst>
    <p:notesMasterId r:id="rId23"/>
  </p:notesMasterIdLst>
  <p:sldIdLst>
    <p:sldId id="2147479837" r:id="rId7"/>
    <p:sldId id="2147470221" r:id="rId8"/>
    <p:sldId id="2147479841" r:id="rId9"/>
    <p:sldId id="259" r:id="rId10"/>
    <p:sldId id="1839" r:id="rId11"/>
    <p:sldId id="2147470288" r:id="rId12"/>
    <p:sldId id="2147479838" r:id="rId13"/>
    <p:sldId id="2147470290" r:id="rId14"/>
    <p:sldId id="2147479839" r:id="rId15"/>
    <p:sldId id="2306" r:id="rId16"/>
    <p:sldId id="2147470312" r:id="rId17"/>
    <p:sldId id="2076138494" r:id="rId18"/>
    <p:sldId id="2076136883" r:id="rId19"/>
    <p:sldId id="1968" r:id="rId20"/>
    <p:sldId id="2147479840" r:id="rId21"/>
    <p:sldId id="2147470767"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p:restoredTop sz="94694"/>
  </p:normalViewPr>
  <p:slideViewPr>
    <p:cSldViewPr snapToGrid="0">
      <p:cViewPr varScale="1">
        <p:scale>
          <a:sx n="121" d="100"/>
          <a:sy n="121" d="100"/>
        </p:scale>
        <p:origin x="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80BFAF-9B6B-420F-9DD7-605A680791A0}" type="datetimeFigureOut">
              <a:rPr lang="zh-CN" altLang="en-US" smtClean="0"/>
              <a:t>2023/3/20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4C39F7-49AE-48C5-9488-144507A13475}" type="slidenum">
              <a:rPr lang="zh-CN" altLang="en-US" smtClean="0"/>
              <a:t>‹#›</a:t>
            </a:fld>
            <a:endParaRPr lang="zh-CN" altLang="en-US"/>
          </a:p>
        </p:txBody>
      </p:sp>
    </p:spTree>
    <p:extLst>
      <p:ext uri="{BB962C8B-B14F-4D97-AF65-F5344CB8AC3E}">
        <p14:creationId xmlns:p14="http://schemas.microsoft.com/office/powerpoint/2010/main" val="3526783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b="1" i="0">
                <a:solidFill>
                  <a:srgbClr val="1A1A1F"/>
                </a:solidFill>
                <a:effectLst/>
                <a:latin typeface="Segoe UI" panose="020B0502040204020203" pitchFamily="34" charset="0"/>
              </a:rPr>
              <a:t>跨云和本地管理 </a:t>
            </a:r>
            <a:r>
              <a:rPr lang="en-US" altLang="zh-CN" b="1" i="0">
                <a:solidFill>
                  <a:srgbClr val="1A1A1F"/>
                </a:solidFill>
                <a:effectLst/>
                <a:latin typeface="Segoe UI" panose="020B0502040204020203" pitchFamily="34" charset="0"/>
              </a:rPr>
              <a:t>API</a:t>
            </a:r>
          </a:p>
          <a:p>
            <a:pPr algn="l"/>
            <a:r>
              <a:rPr lang="zh-CN" altLang="en-US" b="0" i="0">
                <a:solidFill>
                  <a:srgbClr val="4C4C51"/>
                </a:solidFill>
                <a:effectLst/>
                <a:latin typeface="Segoe UI" panose="020B0502040204020203" pitchFamily="34" charset="0"/>
              </a:rPr>
              <a:t>将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网关与 </a:t>
            </a:r>
            <a:r>
              <a:rPr lang="en-US" altLang="zh-CN" b="0" i="0">
                <a:solidFill>
                  <a:srgbClr val="4C4C51"/>
                </a:solidFill>
                <a:effectLst/>
                <a:latin typeface="Segoe UI" panose="020B0502040204020203" pitchFamily="34" charset="0"/>
              </a:rPr>
              <a:t>Azure</a:t>
            </a:r>
            <a:r>
              <a:rPr lang="zh-CN" altLang="en-US" b="0" i="0">
                <a:solidFill>
                  <a:srgbClr val="4C4C51"/>
                </a:solidFill>
                <a:effectLst/>
                <a:latin typeface="Segoe UI" panose="020B0502040204020203" pitchFamily="34" charset="0"/>
              </a:rPr>
              <a:t>、其他云中和本地的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进行并行部署，以优化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通信流。不仅能满足安全性和符合性要求，同时还能实现所有内部和外部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的统一管理和完全监测。</a:t>
            </a:r>
            <a:endParaRPr lang="en-US" altLang="zh-CN" b="0" i="0">
              <a:solidFill>
                <a:srgbClr val="4C4C51"/>
              </a:solidFill>
              <a:effectLst/>
              <a:latin typeface="Segoe UI" panose="020B0502040204020203" pitchFamily="34" charset="0"/>
            </a:endParaRPr>
          </a:p>
          <a:p>
            <a:pPr algn="l"/>
            <a:r>
              <a:rPr lang="zh-CN" altLang="en-US" b="1" i="0">
                <a:solidFill>
                  <a:srgbClr val="1A1A1F"/>
                </a:solidFill>
                <a:effectLst/>
                <a:latin typeface="Segoe UI" panose="020B0502040204020203" pitchFamily="34" charset="0"/>
              </a:rPr>
              <a:t>帮助保护资源</a:t>
            </a:r>
          </a:p>
          <a:p>
            <a:pPr algn="l"/>
            <a:r>
              <a:rPr lang="zh-CN" altLang="en-US" b="0" i="0">
                <a:solidFill>
                  <a:srgbClr val="4C4C51"/>
                </a:solidFill>
                <a:effectLst/>
                <a:latin typeface="Segoe UI" panose="020B0502040204020203" pitchFamily="34" charset="0"/>
              </a:rPr>
              <a:t>通过应用身份验证、授权和使用限制，控制向员工、合作伙伴和客户公开数据和服务的方式。</a:t>
            </a:r>
          </a:p>
          <a:p>
            <a:pPr algn="l"/>
            <a:r>
              <a:rPr lang="zh-CN" altLang="en-US" b="1" i="0">
                <a:solidFill>
                  <a:srgbClr val="1A1A1F"/>
                </a:solidFill>
                <a:effectLst/>
                <a:latin typeface="Segoe UI" panose="020B0502040204020203" pitchFamily="34" charset="0"/>
              </a:rPr>
              <a:t>加速业务发展</a:t>
            </a:r>
          </a:p>
          <a:p>
            <a:pPr algn="l"/>
            <a:r>
              <a:rPr lang="zh-CN" altLang="en-US" b="0" i="0">
                <a:solidFill>
                  <a:srgbClr val="4C4C51"/>
                </a:solidFill>
                <a:effectLst/>
                <a:latin typeface="Segoe UI" panose="020B0502040204020203" pitchFamily="34" charset="0"/>
              </a:rPr>
              <a:t>通过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优先的方法更快地构建应用并为客户带来即时价值。通过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模拟，</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修订版和版本控制以及自动化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文档分离前端和后端团队。了解连锁超市 </a:t>
            </a:r>
            <a:r>
              <a:rPr lang="en-US" altLang="zh-CN" b="0" i="0">
                <a:solidFill>
                  <a:srgbClr val="4C4C51"/>
                </a:solidFill>
                <a:effectLst/>
                <a:latin typeface="Segoe UI" panose="020B0502040204020203" pitchFamily="34" charset="0"/>
              </a:rPr>
              <a:t>Wegmans </a:t>
            </a:r>
            <a:r>
              <a:rPr lang="zh-CN" altLang="en-US" b="0" i="0">
                <a:solidFill>
                  <a:srgbClr val="4C4C51"/>
                </a:solidFill>
                <a:effectLst/>
                <a:latin typeface="Segoe UI" panose="020B0502040204020203" pitchFamily="34" charset="0"/>
              </a:rPr>
              <a:t>如何在不到八周的时间内就创建了新的移动应用程序</a:t>
            </a:r>
            <a:endParaRPr lang="en-US" altLang="zh-CN" b="0" i="0">
              <a:solidFill>
                <a:srgbClr val="4C4C51"/>
              </a:solidFill>
              <a:effectLst/>
              <a:latin typeface="Segoe UI" panose="020B0502040204020203" pitchFamily="34" charset="0"/>
            </a:endParaRPr>
          </a:p>
          <a:p>
            <a:pPr algn="l"/>
            <a:r>
              <a:rPr lang="zh-CN" altLang="en-US" b="1" i="0">
                <a:solidFill>
                  <a:srgbClr val="1A1A1F"/>
                </a:solidFill>
                <a:effectLst/>
                <a:latin typeface="Segoe UI" panose="020B0502040204020203" pitchFamily="34" charset="0"/>
              </a:rPr>
              <a:t>提高 </a:t>
            </a:r>
            <a:r>
              <a:rPr lang="en-US" altLang="zh-CN" b="1" i="0">
                <a:solidFill>
                  <a:srgbClr val="1A1A1F"/>
                </a:solidFill>
                <a:effectLst/>
                <a:latin typeface="Segoe UI" panose="020B0502040204020203" pitchFamily="34" charset="0"/>
              </a:rPr>
              <a:t>API</a:t>
            </a:r>
            <a:r>
              <a:rPr lang="zh-CN" altLang="en-US" sz="1200">
                <a:solidFill>
                  <a:schemeClr val="tx1"/>
                </a:solidFill>
                <a:latin typeface="Segoe UI"/>
              </a:rPr>
              <a:t>易用</a:t>
            </a:r>
            <a:r>
              <a:rPr lang="zh-CN" altLang="en-US" b="1" i="0">
                <a:solidFill>
                  <a:srgbClr val="1A1A1F"/>
                </a:solidFill>
                <a:effectLst/>
                <a:latin typeface="Segoe UI" panose="020B0502040204020203" pitchFamily="34" charset="0"/>
              </a:rPr>
              <a:t>性</a:t>
            </a:r>
          </a:p>
          <a:p>
            <a:pPr algn="l"/>
            <a:r>
              <a:rPr lang="zh-CN" altLang="en-US" b="0" i="0">
                <a:solidFill>
                  <a:srgbClr val="4C4C51"/>
                </a:solidFill>
                <a:effectLst/>
                <a:latin typeface="Segoe UI" panose="020B0502040204020203" pitchFamily="34" charset="0"/>
              </a:rPr>
              <a:t>为所有 </a:t>
            </a:r>
            <a:r>
              <a:rPr lang="en-US" altLang="zh-CN" b="0" i="0">
                <a:solidFill>
                  <a:srgbClr val="4C4C51"/>
                </a:solidFill>
                <a:effectLst/>
                <a:latin typeface="Segoe UI" panose="020B0502040204020203" pitchFamily="34" charset="0"/>
              </a:rPr>
              <a:t>API </a:t>
            </a:r>
            <a:r>
              <a:rPr lang="zh-CN" altLang="en-US" b="0" i="0">
                <a:solidFill>
                  <a:srgbClr val="4C4C51"/>
                </a:solidFill>
                <a:effectLst/>
                <a:latin typeface="Segoe UI" panose="020B0502040204020203" pitchFamily="34" charset="0"/>
              </a:rPr>
              <a:t>创建可自定义的开发人员门户。轻松地与内部团队、外部合作伙伴和客户管理并共享 </a:t>
            </a:r>
            <a:r>
              <a:rPr lang="en-US" altLang="zh-CN" b="0" i="0">
                <a:solidFill>
                  <a:srgbClr val="4C4C51"/>
                </a:solidFill>
                <a:effectLst/>
                <a:latin typeface="Segoe UI" panose="020B0502040204020203" pitchFamily="34" charset="0"/>
              </a:rPr>
              <a:t>API</a:t>
            </a:r>
            <a:r>
              <a:rPr lang="zh-CN" altLang="en-US" b="0" i="0">
                <a:solidFill>
                  <a:srgbClr val="4C4C51"/>
                </a:solidFill>
                <a:effectLst/>
                <a:latin typeface="Segoe UI" panose="020B0502040204020203" pitchFamily="34" charset="0"/>
              </a:rPr>
              <a:t>。</a:t>
            </a:r>
            <a:endParaRPr lang="en-US" altLang="zh-CN" b="0" i="0">
              <a:solidFill>
                <a:srgbClr val="4C4C51"/>
              </a:solidFill>
              <a:effectLst/>
              <a:latin typeface="Segoe UI" panose="020B0502040204020203" pitchFamily="34" charset="0"/>
            </a:endParaRPr>
          </a:p>
          <a:p>
            <a:pPr algn="l"/>
            <a:r>
              <a:rPr lang="zh-CN" altLang="en-US" b="1" i="0">
                <a:solidFill>
                  <a:srgbClr val="1A1A1F"/>
                </a:solidFill>
                <a:effectLst/>
                <a:latin typeface="Segoe UI" panose="020B0502040204020203" pitchFamily="34" charset="0"/>
              </a:rPr>
              <a:t>转换现有服务</a:t>
            </a:r>
          </a:p>
          <a:p>
            <a:pPr algn="l"/>
            <a:r>
              <a:rPr lang="zh-CN" altLang="en-US" b="0" i="0">
                <a:solidFill>
                  <a:srgbClr val="4C4C51"/>
                </a:solidFill>
                <a:effectLst/>
                <a:latin typeface="Segoe UI" panose="020B0502040204020203" pitchFamily="34" charset="0"/>
              </a:rPr>
              <a:t>通过为后端服务创建外观，自动将旧版 </a:t>
            </a:r>
            <a:r>
              <a:rPr lang="en-US" altLang="zh-CN" b="0" i="0">
                <a:solidFill>
                  <a:srgbClr val="4C4C51"/>
                </a:solidFill>
                <a:effectLst/>
                <a:latin typeface="Segoe UI" panose="020B0502040204020203" pitchFamily="34" charset="0"/>
              </a:rPr>
              <a:t>Web </a:t>
            </a:r>
            <a:r>
              <a:rPr lang="zh-CN" altLang="en-US" b="0" i="0">
                <a:solidFill>
                  <a:srgbClr val="4C4C51"/>
                </a:solidFill>
                <a:effectLst/>
                <a:latin typeface="Segoe UI" panose="020B0502040204020203" pitchFamily="34" charset="0"/>
              </a:rPr>
              <a:t>服务转变为基于现代 </a:t>
            </a:r>
            <a:r>
              <a:rPr lang="en-US" altLang="zh-CN" b="0" i="0">
                <a:solidFill>
                  <a:srgbClr val="4C4C51"/>
                </a:solidFill>
                <a:effectLst/>
                <a:latin typeface="Segoe UI" panose="020B0502040204020203" pitchFamily="34" charset="0"/>
              </a:rPr>
              <a:t>REST </a:t>
            </a:r>
            <a:r>
              <a:rPr lang="zh-CN" altLang="en-US" b="0" i="0">
                <a:solidFill>
                  <a:srgbClr val="4C4C51"/>
                </a:solidFill>
                <a:effectLst/>
                <a:latin typeface="Segoe UI" panose="020B0502040204020203" pitchFamily="34" charset="0"/>
              </a:rPr>
              <a:t>的 </a:t>
            </a:r>
            <a:r>
              <a:rPr lang="en-US" altLang="zh-CN" b="0" i="0">
                <a:solidFill>
                  <a:srgbClr val="4C4C51"/>
                </a:solidFill>
                <a:effectLst/>
                <a:latin typeface="Segoe UI" panose="020B0502040204020203" pitchFamily="34" charset="0"/>
              </a:rPr>
              <a:t>API</a:t>
            </a:r>
            <a:r>
              <a:rPr lang="zh-CN" altLang="en-US" b="0" i="0">
                <a:solidFill>
                  <a:srgbClr val="4C4C51"/>
                </a:solidFill>
                <a:effectLst/>
                <a:latin typeface="Segoe UI" panose="020B0502040204020203" pitchFamily="34" charset="0"/>
              </a:rPr>
              <a:t>。了解像挪威领先的支付服务公司 </a:t>
            </a:r>
            <a:r>
              <a:rPr lang="en-US" altLang="zh-CN" b="0" i="0">
                <a:solidFill>
                  <a:srgbClr val="4C4C51"/>
                </a:solidFill>
                <a:effectLst/>
                <a:latin typeface="Segoe UI" panose="020B0502040204020203" pitchFamily="34" charset="0"/>
              </a:rPr>
              <a:t>Vipps </a:t>
            </a:r>
            <a:r>
              <a:rPr lang="zh-CN" altLang="en-US" b="0" i="0">
                <a:solidFill>
                  <a:srgbClr val="4C4C51"/>
                </a:solidFill>
                <a:effectLst/>
                <a:latin typeface="Segoe UI" panose="020B0502040204020203" pitchFamily="34" charset="0"/>
              </a:rPr>
              <a:t>这样的创新者如何使用 </a:t>
            </a:r>
            <a:r>
              <a:rPr lang="en-US" altLang="zh-CN" b="0" i="0">
                <a:solidFill>
                  <a:srgbClr val="4C4C51"/>
                </a:solidFill>
                <a:effectLst/>
                <a:latin typeface="Segoe UI" panose="020B0502040204020203" pitchFamily="34" charset="0"/>
              </a:rPr>
              <a:t>Azure API </a:t>
            </a:r>
            <a:r>
              <a:rPr lang="zh-CN" altLang="en-US" b="0" i="0">
                <a:solidFill>
                  <a:srgbClr val="4C4C51"/>
                </a:solidFill>
                <a:effectLst/>
                <a:latin typeface="Segoe UI" panose="020B0502040204020203" pitchFamily="34" charset="0"/>
              </a:rPr>
              <a:t>管理改革开发工作。</a:t>
            </a:r>
          </a:p>
          <a:p>
            <a:pPr algn="l"/>
            <a:endParaRPr lang="zh-CN" altLang="en-US" b="0" i="0">
              <a:solidFill>
                <a:srgbClr val="4C4C51"/>
              </a:solidFill>
              <a:effectLst/>
              <a:latin typeface="Segoe UI" panose="020B0502040204020203" pitchFamily="34" charset="0"/>
            </a:endParaRPr>
          </a:p>
          <a:p>
            <a:pPr algn="l"/>
            <a:endParaRPr lang="zh-CN" altLang="en-US" b="0" i="0">
              <a:solidFill>
                <a:srgbClr val="4C4C51"/>
              </a:solidFill>
              <a:effectLst/>
              <a:latin typeface="Segoe UI" panose="020B0502040204020203" pitchFamily="34" charset="0"/>
            </a:endParaRPr>
          </a:p>
          <a:p>
            <a:endParaRPr lang="zh-CN" alt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26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1331C9-001D-48A6-BC61-65F4C6E6DE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290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25DEEE-B44C-4E0D-A94C-EE181B3E70CE}" type="slidenum">
              <a:rPr lang="en-US" smtClean="0"/>
              <a:t>2</a:t>
            </a:fld>
            <a:endParaRPr lang="en-US"/>
          </a:p>
        </p:txBody>
      </p:sp>
    </p:spTree>
    <p:extLst>
      <p:ext uri="{BB962C8B-B14F-4D97-AF65-F5344CB8AC3E}">
        <p14:creationId xmlns:p14="http://schemas.microsoft.com/office/powerpoint/2010/main" val="318774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3/20/23 9:45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50260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3/20/23 9:45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246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https://learn.microsoft.com/zh-cn/azure/azure-functions/functions-best-practices?tabs=csharp</a:t>
            </a:r>
            <a:endParaRPr lang="zh-CN" altLang="en-US"/>
          </a:p>
        </p:txBody>
      </p:sp>
      <p:sp>
        <p:nvSpPr>
          <p:cNvPr id="4" name="Slide Number Placeholder 3"/>
          <p:cNvSpPr>
            <a:spLocks noGrp="1"/>
          </p:cNvSpPr>
          <p:nvPr>
            <p:ph type="sldNum" sz="quarter" idx="5"/>
          </p:nvPr>
        </p:nvSpPr>
        <p:spPr/>
        <p:txBody>
          <a:bodyPr/>
          <a:lstStyle/>
          <a:p>
            <a:fld id="{111331C9-001D-48A6-BC61-65F4C6E6DE21}" type="slidenum">
              <a:rPr lang="en-US" smtClean="0"/>
              <a:t>6</a:t>
            </a:fld>
            <a:endParaRPr lang="en-US"/>
          </a:p>
        </p:txBody>
      </p:sp>
    </p:spTree>
    <p:extLst>
      <p:ext uri="{BB962C8B-B14F-4D97-AF65-F5344CB8AC3E}">
        <p14:creationId xmlns:p14="http://schemas.microsoft.com/office/powerpoint/2010/main" val="2004819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一个服务，完整的</a:t>
            </a:r>
            <a:r>
              <a:rPr lang="en-US" altLang="zh-CN"/>
              <a:t>Web</a:t>
            </a:r>
            <a:r>
              <a:rPr lang="zh-CN" altLang="en-US"/>
              <a:t>或后端</a:t>
            </a:r>
            <a:r>
              <a:rPr lang="en-US" altLang="zh-CN"/>
              <a:t>API</a:t>
            </a:r>
            <a:r>
              <a:rPr lang="zh-CN" altLang="en-US"/>
              <a:t>服务</a:t>
            </a:r>
            <a:endParaRPr lang="en-US" altLang="zh-CN"/>
          </a:p>
          <a:p>
            <a:r>
              <a:rPr lang="zh-CN" altLang="en-US"/>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8</a:t>
            </a:fld>
            <a:endParaRPr lang="en-US"/>
          </a:p>
        </p:txBody>
      </p:sp>
    </p:spTree>
    <p:extLst>
      <p:ext uri="{BB962C8B-B14F-4D97-AF65-F5344CB8AC3E}">
        <p14:creationId xmlns:p14="http://schemas.microsoft.com/office/powerpoint/2010/main" val="730190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一个服务，完整的</a:t>
            </a:r>
            <a:r>
              <a:rPr lang="en-US" altLang="zh-CN"/>
              <a:t>Web</a:t>
            </a:r>
            <a:r>
              <a:rPr lang="zh-CN" altLang="en-US"/>
              <a:t>或后端</a:t>
            </a:r>
            <a:r>
              <a:rPr lang="en-US" altLang="zh-CN"/>
              <a:t>API</a:t>
            </a:r>
            <a:r>
              <a:rPr lang="zh-CN" altLang="en-US"/>
              <a:t>服务</a:t>
            </a:r>
            <a:endParaRPr lang="en-US" altLang="zh-CN"/>
          </a:p>
          <a:p>
            <a:r>
              <a:rPr lang="zh-CN" altLang="en-US"/>
              <a:t>支持代码部署，还支持容器部署</a:t>
            </a:r>
          </a:p>
        </p:txBody>
      </p:sp>
      <p:sp>
        <p:nvSpPr>
          <p:cNvPr id="4" name="Slide Number Placeholder 3"/>
          <p:cNvSpPr>
            <a:spLocks noGrp="1"/>
          </p:cNvSpPr>
          <p:nvPr>
            <p:ph type="sldNum" sz="quarter" idx="5"/>
          </p:nvPr>
        </p:nvSpPr>
        <p:spPr/>
        <p:txBody>
          <a:bodyPr/>
          <a:lstStyle/>
          <a:p>
            <a:fld id="{111331C9-001D-48A6-BC61-65F4C6E6DE21}" type="slidenum">
              <a:rPr lang="en-US" smtClean="0"/>
              <a:t>11</a:t>
            </a:fld>
            <a:endParaRPr lang="en-US"/>
          </a:p>
        </p:txBody>
      </p:sp>
    </p:spTree>
    <p:extLst>
      <p:ext uri="{BB962C8B-B14F-4D97-AF65-F5344CB8AC3E}">
        <p14:creationId xmlns:p14="http://schemas.microsoft.com/office/powerpoint/2010/main" val="4162718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89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a:gradFill>
                  <a:gsLst>
                    <a:gs pos="2917">
                      <a:schemeClr val="tx1"/>
                    </a:gs>
                    <a:gs pos="30000">
                      <a:schemeClr val="tx1"/>
                    </a:gs>
                  </a:gsLst>
                  <a:lin ang="5400000" scaled="0"/>
                </a:gradFill>
              </a:rPr>
              <a:t>容器是云上</a:t>
            </a:r>
            <a:r>
              <a:rPr lang="en-US" altLang="zh-CN" sz="1400">
                <a:gradFill>
                  <a:gsLst>
                    <a:gs pos="2917">
                      <a:schemeClr val="tx1"/>
                    </a:gs>
                    <a:gs pos="30000">
                      <a:schemeClr val="tx1"/>
                    </a:gs>
                  </a:gsLst>
                  <a:lin ang="5400000" scaled="0"/>
                </a:gradFill>
              </a:rPr>
              <a:t>PaaS</a:t>
            </a:r>
            <a:r>
              <a:rPr lang="zh-CN" altLang="en-US" sz="1400">
                <a:gradFill>
                  <a:gsLst>
                    <a:gs pos="2917">
                      <a:schemeClr val="tx1"/>
                    </a:gs>
                    <a:gs pos="30000">
                      <a:schemeClr val="tx1"/>
                    </a:gs>
                  </a:gsLst>
                  <a:lin ang="5400000" scaled="0"/>
                </a:gradFill>
              </a:rPr>
              <a:t>最主力的计算资源，几乎可用于任何场景</a:t>
            </a:r>
            <a:r>
              <a:rPr lang="en-US" altLang="zh-CN" sz="1400">
                <a:gradFill>
                  <a:gsLst>
                    <a:gs pos="2917">
                      <a:schemeClr val="tx1"/>
                    </a:gs>
                    <a:gs pos="30000">
                      <a:schemeClr val="tx1"/>
                    </a:gs>
                  </a:gsLst>
                  <a:lin ang="5400000" scaled="0"/>
                </a:gradFill>
              </a:rPr>
              <a:t>,</a:t>
            </a:r>
            <a:r>
              <a:rPr lang="zh-CN" altLang="en-US" sz="1400">
                <a:gradFill>
                  <a:gsLst>
                    <a:gs pos="2917">
                      <a:schemeClr val="tx1"/>
                    </a:gs>
                    <a:gs pos="30000">
                      <a:schemeClr val="tx1"/>
                    </a:gs>
                  </a:gsLst>
                  <a:lin ang="5400000" scaled="0"/>
                </a:gradFill>
              </a:rPr>
              <a:t>能够体现其优势的主要还是需要速度、可靠性和安全的场景，包括</a:t>
            </a:r>
            <a:endParaRPr lang="en-CA" sz="140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zh-CN" altLang="en-US" sz="1400">
                <a:gradFill>
                  <a:gsLst>
                    <a:gs pos="2917">
                      <a:schemeClr val="tx1"/>
                    </a:gs>
                    <a:gs pos="30000">
                      <a:schemeClr val="tx1"/>
                    </a:gs>
                  </a:gsLst>
                  <a:lin ang="5400000" scaled="0"/>
                </a:gradFill>
              </a:rPr>
              <a:t>业务关键应用的现代化。
交付</a:t>
            </a:r>
            <a:r>
              <a:rPr lang="en-US" altLang="zh-CN" sz="1400">
                <a:gradFill>
                  <a:gsLst>
                    <a:gs pos="2917">
                      <a:schemeClr val="tx1"/>
                    </a:gs>
                    <a:gs pos="30000">
                      <a:schemeClr val="tx1"/>
                    </a:gs>
                  </a:gsLst>
                  <a:lin ang="5400000" scaled="0"/>
                </a:gradFill>
              </a:rPr>
              <a:t>SaaS</a:t>
            </a:r>
            <a:r>
              <a:rPr lang="zh-CN" altLang="en-US" sz="1400">
                <a:gradFill>
                  <a:gsLst>
                    <a:gs pos="2917">
                      <a:schemeClr val="tx1"/>
                    </a:gs>
                    <a:gs pos="30000">
                      <a:schemeClr val="tx1"/>
                    </a:gs>
                  </a:gsLst>
                  <a:lin ang="5400000" scaled="0"/>
                </a:gradFill>
              </a:rPr>
              <a:t>解决方案，
实时遥测（来自设备、汽车、智能建筑等），
为地理分布的用户提供服务</a:t>
            </a:r>
            <a:endParaRPr lang="en-US" sz="14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7AE35-A6FA-5A01-D2AD-9A77A5A434C2}"/>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30B37E3E-8197-CA12-66C9-81C417A6DB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F1482272-9EE5-E885-8F5A-00E39040267F}"/>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5" name="Footer Placeholder 4">
            <a:extLst>
              <a:ext uri="{FF2B5EF4-FFF2-40B4-BE49-F238E27FC236}">
                <a16:creationId xmlns:a16="http://schemas.microsoft.com/office/drawing/2014/main" id="{BBEEFAE5-25D7-A0C9-4355-C28EC792039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74C1896-269B-D230-7D57-C30468E25737}"/>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3218876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EA132-89DF-04D0-E570-338C7AD19DC7}"/>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CCE265-C76D-02F2-9103-DE9460A4F1E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11F4CE1-0E4F-D445-2011-B2F2DEC53FEE}"/>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5" name="Footer Placeholder 4">
            <a:extLst>
              <a:ext uri="{FF2B5EF4-FFF2-40B4-BE49-F238E27FC236}">
                <a16:creationId xmlns:a16="http://schemas.microsoft.com/office/drawing/2014/main" id="{C2FA6929-4794-0C6E-17F1-7C454DE383E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83F7258-2393-0761-A397-53C6E07C9A6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75105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F69A8E-E894-0EBF-914F-625433114133}"/>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A9D42B72-7BA6-5B2A-2EF7-FB15308E7352}"/>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0CF1A68-050B-9CEB-D73F-5A2A2A71B01B}"/>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5" name="Footer Placeholder 4">
            <a:extLst>
              <a:ext uri="{FF2B5EF4-FFF2-40B4-BE49-F238E27FC236}">
                <a16:creationId xmlns:a16="http://schemas.microsoft.com/office/drawing/2014/main" id="{8694E0E9-3DF3-9BEE-EBAC-0F6FDE58E39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1200674F-F13C-AB10-2B22-C81CAE2A2CC5}"/>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151066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244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02288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2962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4527036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812707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67203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98949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1067226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5A46D-E5EA-E22C-5699-48D9ADCB926E}"/>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A421C01-864F-D0A2-C014-4D69B57B6F07}"/>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0880445-79F9-DA4A-9C78-79B12944D9C0}"/>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5" name="Footer Placeholder 4">
            <a:extLst>
              <a:ext uri="{FF2B5EF4-FFF2-40B4-BE49-F238E27FC236}">
                <a16:creationId xmlns:a16="http://schemas.microsoft.com/office/drawing/2014/main" id="{F6AC1CB4-AD2B-C1A3-6E71-4C64BD993F5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B9C2BB6-A919-3B96-ECCF-E1D7ED4F4488}"/>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7736752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22518792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9874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30011872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2754597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22199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093716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6474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5911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4929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7047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23312-28B2-AA44-61EC-47A6253D06F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3ADC1EE9-B82C-8D09-E091-DBB6F935DA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C7264ED9-63FB-45A5-B037-332EFC4047EB}"/>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5" name="Footer Placeholder 4">
            <a:extLst>
              <a:ext uri="{FF2B5EF4-FFF2-40B4-BE49-F238E27FC236}">
                <a16:creationId xmlns:a16="http://schemas.microsoft.com/office/drawing/2014/main" id="{A274BBEA-4395-9692-0690-7A15AF88A64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3E18DAF-C2F0-81E9-0F6E-AA4C74CFD6EC}"/>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46698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ix conten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585217"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29" name="Text Placeholder 3">
            <a:extLst>
              <a:ext uri="{FF2B5EF4-FFF2-40B4-BE49-F238E27FC236}">
                <a16:creationId xmlns:a16="http://schemas.microsoft.com/office/drawing/2014/main" id="{031D4188-D53B-41A1-AC8F-012B3339C8BA}"/>
              </a:ext>
            </a:extLst>
          </p:cNvPr>
          <p:cNvSpPr>
            <a:spLocks noGrp="1"/>
          </p:cNvSpPr>
          <p:nvPr>
            <p:ph type="body" sz="quarter" idx="26" hasCustomPrompt="1"/>
          </p:nvPr>
        </p:nvSpPr>
        <p:spPr>
          <a:xfrm>
            <a:off x="585217"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0" name="Text Placeholder 3">
            <a:extLst>
              <a:ext uri="{FF2B5EF4-FFF2-40B4-BE49-F238E27FC236}">
                <a16:creationId xmlns:a16="http://schemas.microsoft.com/office/drawing/2014/main" id="{D1FCE071-8C14-4AD8-BCD9-5739CC71E9BE}"/>
              </a:ext>
            </a:extLst>
          </p:cNvPr>
          <p:cNvSpPr>
            <a:spLocks noGrp="1"/>
          </p:cNvSpPr>
          <p:nvPr>
            <p:ph type="body" sz="quarter" idx="27" hasCustomPrompt="1"/>
          </p:nvPr>
        </p:nvSpPr>
        <p:spPr>
          <a:xfrm>
            <a:off x="585217"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1" name="Text Placeholder 3">
            <a:extLst>
              <a:ext uri="{FF2B5EF4-FFF2-40B4-BE49-F238E27FC236}">
                <a16:creationId xmlns:a16="http://schemas.microsoft.com/office/drawing/2014/main" id="{6F763226-8291-4716-9CBC-F51E25464DE3}"/>
              </a:ext>
            </a:extLst>
          </p:cNvPr>
          <p:cNvSpPr>
            <a:spLocks noGrp="1"/>
          </p:cNvSpPr>
          <p:nvPr>
            <p:ph type="body" sz="quarter" idx="28" hasCustomPrompt="1"/>
          </p:nvPr>
        </p:nvSpPr>
        <p:spPr>
          <a:xfrm>
            <a:off x="6407520" y="184751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2" name="Text Placeholder 3">
            <a:extLst>
              <a:ext uri="{FF2B5EF4-FFF2-40B4-BE49-F238E27FC236}">
                <a16:creationId xmlns:a16="http://schemas.microsoft.com/office/drawing/2014/main" id="{F49A2BB1-DB60-4675-BBA7-E6C12EE2C4BC}"/>
              </a:ext>
            </a:extLst>
          </p:cNvPr>
          <p:cNvSpPr>
            <a:spLocks noGrp="1"/>
          </p:cNvSpPr>
          <p:nvPr>
            <p:ph type="body" sz="quarter" idx="29" hasCustomPrompt="1"/>
          </p:nvPr>
        </p:nvSpPr>
        <p:spPr>
          <a:xfrm>
            <a:off x="6407520" y="348887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3" name="Text Placeholder 3">
            <a:extLst>
              <a:ext uri="{FF2B5EF4-FFF2-40B4-BE49-F238E27FC236}">
                <a16:creationId xmlns:a16="http://schemas.microsoft.com/office/drawing/2014/main" id="{E088A215-5167-48D0-8290-A40A96F58BE9}"/>
              </a:ext>
            </a:extLst>
          </p:cNvPr>
          <p:cNvSpPr>
            <a:spLocks noGrp="1"/>
          </p:cNvSpPr>
          <p:nvPr>
            <p:ph type="body" sz="quarter" idx="30" hasCustomPrompt="1"/>
          </p:nvPr>
        </p:nvSpPr>
        <p:spPr>
          <a:xfrm>
            <a:off x="6407520" y="5130231"/>
            <a:ext cx="5199264" cy="593479"/>
          </a:xfrm>
        </p:spPr>
        <p:txBody>
          <a:bodyPr wrap="square">
            <a:spAutoFit/>
          </a:bodyPr>
          <a:lstStyle>
            <a:lvl1pPr marL="0" indent="0">
              <a:lnSpc>
                <a:spcPct val="100000"/>
              </a:lnSpc>
              <a:spcBef>
                <a:spcPts val="0"/>
              </a:spcBef>
              <a:spcAft>
                <a:spcPts val="392"/>
              </a:spcAft>
              <a:buNone/>
              <a:defRPr sz="1961" b="1" i="0">
                <a:solidFill>
                  <a:schemeClr val="tx1"/>
                </a:solidFill>
                <a:latin typeface="Segoe UI Semibold" panose="020B0502040204020203" pitchFamily="34" charset="0"/>
                <a:cs typeface="Segoe UI Semibold" panose="020B0502040204020203" pitchFamily="34" charset="0"/>
              </a:defRPr>
            </a:lvl1pPr>
            <a:lvl2pPr marL="0" indent="0">
              <a:lnSpc>
                <a:spcPct val="100000"/>
              </a:lnSpc>
              <a:spcBef>
                <a:spcPts val="0"/>
              </a:spcBef>
              <a:buNone/>
              <a:defRPr sz="1568">
                <a:solidFill>
                  <a:schemeClr val="tx1"/>
                </a:solidFill>
              </a:defRPr>
            </a:lvl2pPr>
            <a:lvl3pPr marL="914225" indent="0">
              <a:buNone/>
              <a:defRPr/>
            </a:lvl3pPr>
            <a:lvl4pPr marL="1371337" indent="0">
              <a:buNone/>
              <a:defRPr/>
            </a:lvl4pPr>
            <a:lvl5pPr marL="1828449" indent="0">
              <a:buNone/>
              <a:defRPr/>
            </a:lvl5pPr>
          </a:lstStyle>
          <a:p>
            <a:pPr lvl="0"/>
            <a:r>
              <a:rPr lang="en-US"/>
              <a:t>Example</a:t>
            </a:r>
          </a:p>
          <a:p>
            <a:pPr lvl="1"/>
            <a:r>
              <a:rPr lang="en-US"/>
              <a:t>Description</a:t>
            </a:r>
          </a:p>
        </p:txBody>
      </p:sp>
      <p:sp>
        <p:nvSpPr>
          <p:cNvPr id="3" name="Title 2">
            <a:extLst>
              <a:ext uri="{FF2B5EF4-FFF2-40B4-BE49-F238E27FC236}">
                <a16:creationId xmlns:a16="http://schemas.microsoft.com/office/drawing/2014/main" id="{EFCAEFC3-A20F-40DA-953B-498624E0E120}"/>
              </a:ext>
            </a:extLst>
          </p:cNvPr>
          <p:cNvSpPr>
            <a:spLocks noGrp="1"/>
          </p:cNvSpPr>
          <p:nvPr>
            <p:ph type="title"/>
          </p:nvPr>
        </p:nvSpPr>
        <p:spPr/>
        <p:txBody>
          <a:bodyPr/>
          <a:lstStyle/>
          <a:p>
            <a:r>
              <a:rPr lang="en-US"/>
              <a:t>Click to edit Master title style</a:t>
            </a:r>
          </a:p>
        </p:txBody>
      </p:sp>
      <p:sp>
        <p:nvSpPr>
          <p:cNvPr id="11" name="Text Placeholder 4">
            <a:extLst>
              <a:ext uri="{FF2B5EF4-FFF2-40B4-BE49-F238E27FC236}">
                <a16:creationId xmlns:a16="http://schemas.microsoft.com/office/drawing/2014/main" id="{C7BFCBA7-D1D0-4DE5-BB93-EA5F873E3695}"/>
              </a:ext>
            </a:extLst>
          </p:cNvPr>
          <p:cNvSpPr>
            <a:spLocks noGrp="1"/>
          </p:cNvSpPr>
          <p:nvPr>
            <p:ph type="body" sz="quarter" idx="10"/>
          </p:nvPr>
        </p:nvSpPr>
        <p:spPr>
          <a:xfrm>
            <a:off x="588263" y="1091248"/>
            <a:ext cx="11018520" cy="271592"/>
          </a:xfrm>
        </p:spPr>
        <p:txBody>
          <a:bodyPr vert="horz" wrap="square" lIns="0" tIns="0" rIns="0" bIns="0" rtlCol="0" anchor="t">
            <a:spAutoFit/>
          </a:bodyPr>
          <a:lstStyle>
            <a:lvl1pPr marL="0" indent="0">
              <a:buNone/>
              <a:defRPr lang="en-US" sz="1765" spc="-10" baseline="0" dirty="0" smtClean="0">
                <a:ln w="3175">
                  <a:noFill/>
                </a:ln>
                <a:solidFill>
                  <a:schemeClr val="accent1"/>
                </a:solidFill>
                <a:latin typeface="+mj-lt"/>
                <a:cs typeface="Segoe UI" pitchFamily="34" charset="0"/>
              </a:defRPr>
            </a:lvl1pPr>
          </a:lstStyle>
          <a:p>
            <a:pPr marL="0" lvl="0">
              <a:spcBef>
                <a:spcPct val="0"/>
              </a:spcBef>
            </a:pPr>
            <a:r>
              <a:rPr lang="en-US"/>
              <a:t>Click to edit Master text styles</a:t>
            </a:r>
          </a:p>
        </p:txBody>
      </p:sp>
    </p:spTree>
    <p:extLst>
      <p:ext uri="{BB962C8B-B14F-4D97-AF65-F5344CB8AC3E}">
        <p14:creationId xmlns:p14="http://schemas.microsoft.com/office/powerpoint/2010/main" val="2903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3/20/23</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3501217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2FAE8-6719-D096-4774-EBE4B89C524D}"/>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4B5DBEFF-B1D1-F32C-F9C9-A5ED9E003C0E}"/>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CE9C003B-245C-2E6D-5807-0957ACA5956C}"/>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22BB61C-E7BE-F6C0-3670-7D4BF24E7AE1}"/>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6" name="Footer Placeholder 5">
            <a:extLst>
              <a:ext uri="{FF2B5EF4-FFF2-40B4-BE49-F238E27FC236}">
                <a16:creationId xmlns:a16="http://schemas.microsoft.com/office/drawing/2014/main" id="{7E14FE40-FB2C-F872-D3F4-ED3E78961ED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8F94DA8F-0EE8-412F-348B-D934CEE0C770}"/>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2509643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4C844-780F-7BB4-B696-14C6960BA71E}"/>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25C0873-1D85-4533-CD5D-253C0E9E63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7D204920-2828-46C7-217E-48BE521365FA}"/>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716B35D-3F41-0B8E-5A56-00398B36D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BA922357-1C7A-67BB-EFB0-F2E4E1232D47}"/>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4C1B61EB-717E-44B6-9D4A-AB60F556F1F8}"/>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8" name="Footer Placeholder 7">
            <a:extLst>
              <a:ext uri="{FF2B5EF4-FFF2-40B4-BE49-F238E27FC236}">
                <a16:creationId xmlns:a16="http://schemas.microsoft.com/office/drawing/2014/main" id="{8DF05CEA-9D78-4020-4D11-10364704D18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85E1BB00-3984-FFFE-63E2-EE267C568A3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02691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1EF22-7EF6-9F5A-457E-9D0453FEE132}"/>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851365E2-7D6A-0718-4AA5-A8CC65106E1D}"/>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4" name="Footer Placeholder 3">
            <a:extLst>
              <a:ext uri="{FF2B5EF4-FFF2-40B4-BE49-F238E27FC236}">
                <a16:creationId xmlns:a16="http://schemas.microsoft.com/office/drawing/2014/main" id="{EBA02E91-A96D-51BF-03A3-43726D746051}"/>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7C85ADBE-86E0-AB39-AE59-895E1843AEA2}"/>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392977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B14EAF-D59E-C847-7B9C-891F1D53F813}"/>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3" name="Footer Placeholder 2">
            <a:extLst>
              <a:ext uri="{FF2B5EF4-FFF2-40B4-BE49-F238E27FC236}">
                <a16:creationId xmlns:a16="http://schemas.microsoft.com/office/drawing/2014/main" id="{EF74ADD9-3348-D91F-924A-F547217B6429}"/>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62BB5AA-0B6B-DBFF-7A2B-405CB764FB31}"/>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3450623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F3432-BF8D-A425-08B7-E9A32A8F304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9FC38079-3BBA-AF9D-C213-12CAFBAA0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3F787BDB-AC13-B52F-953B-0B9BF5749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5626D8B-7F82-E453-5DAF-CC5764416B2F}"/>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6" name="Footer Placeholder 5">
            <a:extLst>
              <a:ext uri="{FF2B5EF4-FFF2-40B4-BE49-F238E27FC236}">
                <a16:creationId xmlns:a16="http://schemas.microsoft.com/office/drawing/2014/main" id="{16510792-38A9-8659-495C-9A09CEE127C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5B4A380-09D4-61D5-C311-96C839E9E43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1807005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F1ECF-9AB5-6444-EEE7-FBA2DA1ECE8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2845377A-AE34-2767-105B-1EBA81E3CC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61F1E288-D881-136D-D7EE-645F563088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FD81FA5-EF64-845C-3245-2B9F131327A7}"/>
              </a:ext>
            </a:extLst>
          </p:cNvPr>
          <p:cNvSpPr>
            <a:spLocks noGrp="1"/>
          </p:cNvSpPr>
          <p:nvPr>
            <p:ph type="dt" sz="half" idx="10"/>
          </p:nvPr>
        </p:nvSpPr>
        <p:spPr/>
        <p:txBody>
          <a:bodyPr/>
          <a:lstStyle/>
          <a:p>
            <a:fld id="{158121C7-5AE4-4A44-94CF-048143C9C6D9}" type="datetimeFigureOut">
              <a:rPr lang="zh-CN" altLang="en-US" smtClean="0"/>
              <a:t>2023/3/20</a:t>
            </a:fld>
            <a:endParaRPr lang="zh-CN" altLang="en-US"/>
          </a:p>
        </p:txBody>
      </p:sp>
      <p:sp>
        <p:nvSpPr>
          <p:cNvPr id="6" name="Footer Placeholder 5">
            <a:extLst>
              <a:ext uri="{FF2B5EF4-FFF2-40B4-BE49-F238E27FC236}">
                <a16:creationId xmlns:a16="http://schemas.microsoft.com/office/drawing/2014/main" id="{2C46D82F-FB0D-E1A3-5187-9B654868C7B4}"/>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1BE910F-B430-14AB-738C-808212C3F6ED}"/>
              </a:ext>
            </a:extLst>
          </p:cNvPr>
          <p:cNvSpPr>
            <a:spLocks noGrp="1"/>
          </p:cNvSpPr>
          <p:nvPr>
            <p:ph type="sldNum" sz="quarter" idx="12"/>
          </p:nvPr>
        </p:nvSpPr>
        <p:spPr/>
        <p:txBody>
          <a:body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426882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emf"/><Relationship Id="rId2" Type="http://schemas.openxmlformats.org/officeDocument/2006/relationships/slideLayout" Target="../slideLayouts/slideLayout18.xml"/><Relationship Id="rId16" Type="http://schemas.openxmlformats.org/officeDocument/2006/relationships/theme" Target="../theme/theme3.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AB3424-523B-EF7B-3B9F-5998B3E78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9D0CDEFD-CD61-D8E5-7BFB-A661D1E8E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E1B0E46E-35D8-F18C-9986-7187C74C3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8121C7-5AE4-4A44-94CF-048143C9C6D9}" type="datetimeFigureOut">
              <a:rPr lang="zh-CN" altLang="en-US" smtClean="0"/>
              <a:t>2023/3/20</a:t>
            </a:fld>
            <a:endParaRPr lang="zh-CN" altLang="en-US"/>
          </a:p>
        </p:txBody>
      </p:sp>
      <p:sp>
        <p:nvSpPr>
          <p:cNvPr id="5" name="Footer Placeholder 4">
            <a:extLst>
              <a:ext uri="{FF2B5EF4-FFF2-40B4-BE49-F238E27FC236}">
                <a16:creationId xmlns:a16="http://schemas.microsoft.com/office/drawing/2014/main" id="{568CCA03-BE78-B806-E19D-54B204E005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55F27A34-4E1D-8C0E-C804-C86796FAE9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FC8BB6-75F1-4C7C-ACD3-1B3C5EEB3587}" type="slidenum">
              <a:rPr lang="zh-CN" altLang="en-US" smtClean="0"/>
              <a:t>‹#›</a:t>
            </a:fld>
            <a:endParaRPr lang="zh-CN" altLang="en-US"/>
          </a:p>
        </p:txBody>
      </p:sp>
    </p:spTree>
    <p:extLst>
      <p:ext uri="{BB962C8B-B14F-4D97-AF65-F5344CB8AC3E}">
        <p14:creationId xmlns:p14="http://schemas.microsoft.com/office/powerpoint/2010/main" val="579235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859094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82" r:id="rId5"/>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330774352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80" r:id="rId14"/>
    <p:sldLayoutId id="2147483681" r:id="rId1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5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53.svg"/></Relationships>
</file>

<file path=ppt/slides/_rels/slide15.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svg"/><Relationship Id="rId26" Type="http://schemas.openxmlformats.org/officeDocument/2006/relationships/image" Target="../media/image78.svg"/><Relationship Id="rId39" Type="http://schemas.openxmlformats.org/officeDocument/2006/relationships/image" Target="../media/image87.png"/><Relationship Id="rId21" Type="http://schemas.openxmlformats.org/officeDocument/2006/relationships/image" Target="../media/image73.png"/><Relationship Id="rId34" Type="http://schemas.openxmlformats.org/officeDocument/2006/relationships/image" Target="../media/image86.svg"/><Relationship Id="rId42" Type="http://schemas.openxmlformats.org/officeDocument/2006/relationships/image" Target="../media/image90.svg"/><Relationship Id="rId47" Type="http://schemas.openxmlformats.org/officeDocument/2006/relationships/image" Target="../media/image94.png"/><Relationship Id="rId7" Type="http://schemas.openxmlformats.org/officeDocument/2006/relationships/image" Target="../media/image59.png"/><Relationship Id="rId2" Type="http://schemas.openxmlformats.org/officeDocument/2006/relationships/image" Target="../media/image54.png"/><Relationship Id="rId16" Type="http://schemas.openxmlformats.org/officeDocument/2006/relationships/image" Target="../media/image68.svg"/><Relationship Id="rId29" Type="http://schemas.openxmlformats.org/officeDocument/2006/relationships/image" Target="../media/image81.png"/><Relationship Id="rId1" Type="http://schemas.openxmlformats.org/officeDocument/2006/relationships/slideLayout" Target="../slideLayouts/slideLayout29.xml"/><Relationship Id="rId6" Type="http://schemas.openxmlformats.org/officeDocument/2006/relationships/image" Target="../media/image58.svg"/><Relationship Id="rId11" Type="http://schemas.openxmlformats.org/officeDocument/2006/relationships/image" Target="../media/image63.png"/><Relationship Id="rId24" Type="http://schemas.openxmlformats.org/officeDocument/2006/relationships/image" Target="../media/image76.svg"/><Relationship Id="rId32" Type="http://schemas.openxmlformats.org/officeDocument/2006/relationships/image" Target="../media/image84.svg"/><Relationship Id="rId37" Type="http://schemas.openxmlformats.org/officeDocument/2006/relationships/image" Target="../media/image16.png"/><Relationship Id="rId40" Type="http://schemas.openxmlformats.org/officeDocument/2006/relationships/image" Target="../media/image88.svg"/><Relationship Id="rId45" Type="http://schemas.openxmlformats.org/officeDocument/2006/relationships/image" Target="../media/image5.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5.png"/><Relationship Id="rId28" Type="http://schemas.openxmlformats.org/officeDocument/2006/relationships/image" Target="../media/image80.svg"/><Relationship Id="rId36" Type="http://schemas.openxmlformats.org/officeDocument/2006/relationships/image" Target="../media/image49.svg"/><Relationship Id="rId10" Type="http://schemas.openxmlformats.org/officeDocument/2006/relationships/image" Target="../media/image62.svg"/><Relationship Id="rId19" Type="http://schemas.openxmlformats.org/officeDocument/2006/relationships/image" Target="../media/image71.png"/><Relationship Id="rId31" Type="http://schemas.openxmlformats.org/officeDocument/2006/relationships/image" Target="../media/image83.png"/><Relationship Id="rId44" Type="http://schemas.openxmlformats.org/officeDocument/2006/relationships/image" Target="../media/image9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74.svg"/><Relationship Id="rId27" Type="http://schemas.openxmlformats.org/officeDocument/2006/relationships/image" Target="../media/image79.png"/><Relationship Id="rId30" Type="http://schemas.openxmlformats.org/officeDocument/2006/relationships/image" Target="../media/image82.svg"/><Relationship Id="rId35" Type="http://schemas.openxmlformats.org/officeDocument/2006/relationships/image" Target="../media/image48.png"/><Relationship Id="rId43" Type="http://schemas.openxmlformats.org/officeDocument/2006/relationships/image" Target="../media/image91.png"/><Relationship Id="rId48" Type="http://schemas.openxmlformats.org/officeDocument/2006/relationships/image" Target="../media/image95.svg"/><Relationship Id="rId8" Type="http://schemas.openxmlformats.org/officeDocument/2006/relationships/image" Target="../media/image60.svg"/><Relationship Id="rId3" Type="http://schemas.openxmlformats.org/officeDocument/2006/relationships/image" Target="../media/image55.png"/><Relationship Id="rId12" Type="http://schemas.openxmlformats.org/officeDocument/2006/relationships/image" Target="../media/image64.svg"/><Relationship Id="rId17" Type="http://schemas.openxmlformats.org/officeDocument/2006/relationships/image" Target="../media/image69.png"/><Relationship Id="rId25" Type="http://schemas.openxmlformats.org/officeDocument/2006/relationships/image" Target="../media/image77.png"/><Relationship Id="rId33" Type="http://schemas.openxmlformats.org/officeDocument/2006/relationships/image" Target="../media/image85.png"/><Relationship Id="rId38" Type="http://schemas.openxmlformats.org/officeDocument/2006/relationships/image" Target="../media/image17.svg"/><Relationship Id="rId46" Type="http://schemas.openxmlformats.org/officeDocument/2006/relationships/image" Target="../media/image93.svg"/><Relationship Id="rId20" Type="http://schemas.openxmlformats.org/officeDocument/2006/relationships/image" Target="../media/image72.svg"/><Relationship Id="rId41"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0.png"/><Relationship Id="rId21" Type="http://schemas.openxmlformats.org/officeDocument/2006/relationships/image" Target="../media/image23.png"/><Relationship Id="rId34" Type="http://schemas.openxmlformats.org/officeDocument/2006/relationships/image" Target="../media/image3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4.svg"/><Relationship Id="rId38" Type="http://schemas.openxmlformats.org/officeDocument/2006/relationships/image" Target="../media/image39.pn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3.png"/><Relationship Id="rId37" Type="http://schemas.openxmlformats.org/officeDocument/2006/relationships/image" Target="../media/image38.jpg"/><Relationship Id="rId40" Type="http://schemas.openxmlformats.org/officeDocument/2006/relationships/image" Target="../media/image41.svg"/><Relationship Id="rId5" Type="http://schemas.openxmlformats.org/officeDocument/2006/relationships/image" Target="../media/image7.png"/><Relationship Id="rId15" Type="http://schemas.openxmlformats.org/officeDocument/2006/relationships/image" Target="../media/image17.sv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7.png"/><Relationship Id="rId10" Type="http://schemas.openxmlformats.org/officeDocument/2006/relationships/image" Target="../media/image12.svg"/><Relationship Id="rId19" Type="http://schemas.openxmlformats.org/officeDocument/2006/relationships/image" Target="../media/image21.svg"/><Relationship Id="rId31" Type="http://schemas.openxmlformats.org/officeDocument/2006/relationships/image" Target="../media/image32.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svg"/><Relationship Id="rId27" Type="http://schemas.openxmlformats.org/officeDocument/2006/relationships/image" Target="../media/image29.png"/><Relationship Id="rId30" Type="http://schemas.microsoft.com/office/2007/relationships/hdphoto" Target="../media/hdphoto1.wdp"/><Relationship Id="rId35" Type="http://schemas.openxmlformats.org/officeDocument/2006/relationships/image" Target="../media/image36.svg"/><Relationship Id="rId8" Type="http://schemas.openxmlformats.org/officeDocument/2006/relationships/image" Target="../media/image10.svg"/><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zh-CN" altLang="en-US" sz="2800" dirty="0"/>
              <a:t>构建云上</a:t>
            </a:r>
            <a:r>
              <a:rPr lang="en-US" altLang="zh-CN" sz="2800" dirty="0" err="1"/>
              <a:t>ChatGPT</a:t>
            </a:r>
            <a:r>
              <a:rPr lang="zh-CN" altLang="en-US" sz="2800" dirty="0"/>
              <a:t>智能应用</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ACC56993-1A7C-9F97-D47F-6F5D529AB24B}"/>
              </a:ext>
            </a:extLst>
          </p:cNvPr>
          <p:cNvSpPr txBox="1">
            <a:spLocks/>
          </p:cNvSpPr>
          <p:nvPr/>
        </p:nvSpPr>
        <p:spPr>
          <a:xfrm>
            <a:off x="575159" y="353059"/>
            <a:ext cx="11017250" cy="55403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App Service</a:t>
            </a:r>
            <a:r>
              <a:rPr lang="zh-CN" altLang="en-US"/>
              <a:t>常见应用场景</a:t>
            </a:r>
            <a:endParaRPr lang="en-US"/>
          </a:p>
        </p:txBody>
      </p:sp>
      <p:graphicFrame>
        <p:nvGraphicFramePr>
          <p:cNvPr id="25" name="Table 7">
            <a:extLst>
              <a:ext uri="{FF2B5EF4-FFF2-40B4-BE49-F238E27FC236}">
                <a16:creationId xmlns:a16="http://schemas.microsoft.com/office/drawing/2014/main" id="{6A281DC8-B877-2649-7C6F-BE8CD76CE506}"/>
              </a:ext>
            </a:extLst>
          </p:cNvPr>
          <p:cNvGraphicFramePr>
            <a:graphicFrameLocks noGrp="1"/>
          </p:cNvGraphicFramePr>
          <p:nvPr/>
        </p:nvGraphicFramePr>
        <p:xfrm>
          <a:off x="815772" y="1385706"/>
          <a:ext cx="10776637" cy="4695779"/>
        </p:xfrm>
        <a:graphic>
          <a:graphicData uri="http://schemas.openxmlformats.org/drawingml/2006/table">
            <a:tbl>
              <a:tblPr firstRow="1" bandRow="1"/>
              <a:tblGrid>
                <a:gridCol w="3324975">
                  <a:extLst>
                    <a:ext uri="{9D8B030D-6E8A-4147-A177-3AD203B41FA5}">
                      <a16:colId xmlns:a16="http://schemas.microsoft.com/office/drawing/2014/main" val="264808041"/>
                    </a:ext>
                  </a:extLst>
                </a:gridCol>
                <a:gridCol w="7451662">
                  <a:extLst>
                    <a:ext uri="{9D8B030D-6E8A-4147-A177-3AD203B41FA5}">
                      <a16:colId xmlns:a16="http://schemas.microsoft.com/office/drawing/2014/main" val="3685880483"/>
                    </a:ext>
                  </a:extLst>
                </a:gridCol>
              </a:tblGrid>
              <a:tr h="557373">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r>
                        <a:rPr lang="zh-CN" altLang="en-US" sz="1600">
                          <a:solidFill>
                            <a:schemeClr val="tx1"/>
                          </a:solidFill>
                        </a:rPr>
                        <a:t>场景</a:t>
                      </a: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63" rtl="0" eaLnBrk="1" latinLnBrk="0" hangingPunct="1">
                        <a:defRPr sz="1800" b="1" kern="1200">
                          <a:solidFill>
                            <a:schemeClr val="tx1"/>
                          </a:solidFill>
                          <a:latin typeface="Segoe UI"/>
                        </a:defRPr>
                      </a:lvl1pPr>
                      <a:lvl2pPr marL="466282" algn="l" defTabSz="932563" rtl="0" eaLnBrk="1" latinLnBrk="0" hangingPunct="1">
                        <a:defRPr sz="1800" b="1" kern="1200">
                          <a:solidFill>
                            <a:schemeClr val="tx1"/>
                          </a:solidFill>
                          <a:latin typeface="Segoe UI"/>
                        </a:defRPr>
                      </a:lvl2pPr>
                      <a:lvl3pPr marL="932563" algn="l" defTabSz="932563" rtl="0" eaLnBrk="1" latinLnBrk="0" hangingPunct="1">
                        <a:defRPr sz="1800" b="1" kern="1200">
                          <a:solidFill>
                            <a:schemeClr val="tx1"/>
                          </a:solidFill>
                          <a:latin typeface="Segoe UI"/>
                        </a:defRPr>
                      </a:lvl3pPr>
                      <a:lvl4pPr marL="1398844" algn="l" defTabSz="932563" rtl="0" eaLnBrk="1" latinLnBrk="0" hangingPunct="1">
                        <a:defRPr sz="1800" b="1" kern="1200">
                          <a:solidFill>
                            <a:schemeClr val="tx1"/>
                          </a:solidFill>
                          <a:latin typeface="Segoe UI"/>
                        </a:defRPr>
                      </a:lvl4pPr>
                      <a:lvl5pPr marL="1865126" algn="l" defTabSz="932563" rtl="0" eaLnBrk="1" latinLnBrk="0" hangingPunct="1">
                        <a:defRPr sz="1800" b="1" kern="1200">
                          <a:solidFill>
                            <a:schemeClr val="tx1"/>
                          </a:solidFill>
                          <a:latin typeface="Segoe UI"/>
                        </a:defRPr>
                      </a:lvl5pPr>
                      <a:lvl6pPr marL="2331408" algn="l" defTabSz="932563" rtl="0" eaLnBrk="1" latinLnBrk="0" hangingPunct="1">
                        <a:defRPr sz="1800" b="1" kern="1200">
                          <a:solidFill>
                            <a:schemeClr val="tx1"/>
                          </a:solidFill>
                          <a:latin typeface="Segoe UI"/>
                        </a:defRPr>
                      </a:lvl6pPr>
                      <a:lvl7pPr marL="2797689" algn="l" defTabSz="932563" rtl="0" eaLnBrk="1" latinLnBrk="0" hangingPunct="1">
                        <a:defRPr sz="1800" b="1" kern="1200">
                          <a:solidFill>
                            <a:schemeClr val="tx1"/>
                          </a:solidFill>
                          <a:latin typeface="Segoe UI"/>
                        </a:defRPr>
                      </a:lvl7pPr>
                      <a:lvl8pPr marL="3263970" algn="l" defTabSz="932563" rtl="0" eaLnBrk="1" latinLnBrk="0" hangingPunct="1">
                        <a:defRPr sz="1800" b="1" kern="1200">
                          <a:solidFill>
                            <a:schemeClr val="tx1"/>
                          </a:solidFill>
                          <a:latin typeface="Segoe UI"/>
                        </a:defRPr>
                      </a:lvl8pPr>
                      <a:lvl9pPr marL="3730252" algn="l" defTabSz="932563" rtl="0" eaLnBrk="1" latinLnBrk="0" hangingPunct="1">
                        <a:defRPr sz="1800" b="1" kern="1200">
                          <a:solidFill>
                            <a:schemeClr val="tx1"/>
                          </a:solidFill>
                          <a:latin typeface="Segoe UI"/>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r>
                        <a:rPr lang="zh-CN" altLang="en-US" sz="1600">
                          <a:solidFill>
                            <a:schemeClr val="tx1"/>
                          </a:solidFill>
                          <a:effectLst/>
                        </a:rPr>
                        <a:t>方案</a:t>
                      </a:r>
                      <a:endParaRPr lang="en-US" altLang="zh-CN" sz="1600">
                        <a:solidFill>
                          <a:schemeClr val="tx1"/>
                        </a:solidFill>
                        <a:effectLst/>
                      </a:endParaRPr>
                    </a:p>
                  </a:txBody>
                  <a:tcPr anchor="ctr">
                    <a:lnL>
                      <a:noFill/>
                    </a:lnL>
                    <a:lnR>
                      <a:noFill/>
                    </a:lnR>
                    <a:lnT w="12700" cmpd="sng">
                      <a:solidFill>
                        <a:srgbClr val="D2D2D2"/>
                      </a:solidFill>
                    </a:lnT>
                    <a:lnB w="12700" cap="flat" cmpd="sng" algn="ctr">
                      <a:solidFill>
                        <a:srgbClr val="D2D2D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83972039"/>
                  </a:ext>
                </a:extLst>
              </a:tr>
              <a:tr h="672718">
                <a:tc>
                  <a:txBody>
                    <a:bodyPr/>
                    <a:lstStyle/>
                    <a:p>
                      <a:pPr algn="l" fontAlgn="t"/>
                      <a:r>
                        <a:rPr lang="zh-CN" altLang="en-US" sz="1400" b="1"/>
                        <a:t>搜索和发现</a:t>
                      </a:r>
                      <a:endParaRPr lang="en-US" sz="1400" b="1">
                        <a:effectLst/>
                      </a:endParaRP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zh-CN" altLang="en-US" sz="1400">
                          <a:solidFill>
                            <a:schemeClr val="tx1"/>
                          </a:solidFill>
                          <a:effectLst/>
                        </a:rPr>
                        <a:t>通过 </a:t>
                      </a:r>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t>
                      </a:r>
                      <a:r>
                        <a:rPr lang="zh-CN" altLang="en-US" sz="1400">
                          <a:solidFill>
                            <a:schemeClr val="tx1"/>
                          </a:solidFill>
                          <a:effectLst/>
                        </a:rPr>
                        <a:t>知识挖掘，可以更轻松地将有用的搜索功能直接构建到 </a:t>
                      </a:r>
                      <a:r>
                        <a:rPr lang="en-US" altLang="zh-CN" sz="1400">
                          <a:solidFill>
                            <a:schemeClr val="tx1"/>
                          </a:solidFill>
                          <a:effectLst/>
                        </a:rPr>
                        <a:t>Web </a:t>
                      </a:r>
                      <a:r>
                        <a:rPr lang="zh-CN" altLang="en-US" sz="1400">
                          <a:solidFill>
                            <a:schemeClr val="tx1"/>
                          </a:solidFill>
                          <a:effectLst/>
                        </a:rPr>
                        <a:t>应用中。</a:t>
                      </a:r>
                      <a:endParaRPr lang="en-US" altLang="zh-CN" sz="1400">
                        <a:solidFill>
                          <a:schemeClr val="tx1"/>
                        </a:solidFill>
                        <a:effectLst/>
                      </a:endParaRPr>
                    </a:p>
                  </a:txBody>
                  <a:tcPr anchor="ctr">
                    <a:lnL>
                      <a:noFill/>
                    </a:lnL>
                    <a:lnR>
                      <a:noFill/>
                    </a:lnR>
                    <a:lnT w="12700" cmpd="sng">
                      <a:solidFill>
                        <a:srgbClr val="D2D2D2"/>
                      </a:solid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051709874"/>
                  </a:ext>
                </a:extLst>
              </a:tr>
              <a:tr h="824424">
                <a:tc>
                  <a:txBody>
                    <a:bodyPr/>
                    <a:lstStyle/>
                    <a:p>
                      <a:r>
                        <a:rPr lang="zh-CN" altLang="en-US" sz="1400" b="1"/>
                        <a:t>在世界任何地方以云速度交付应用</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a:solidFill>
                            <a:schemeClr val="tx1"/>
                          </a:solidFill>
                          <a:effectLst/>
                        </a:rPr>
                        <a:t>Azure App Service + Cosmos DB / Azure SQL </a:t>
                      </a:r>
                      <a:r>
                        <a:rPr lang="zh-CN" altLang="en-US" sz="1400">
                          <a:solidFill>
                            <a:schemeClr val="tx1"/>
                          </a:solidFill>
                          <a:effectLst/>
                        </a:rPr>
                        <a:t>通过完全托管的 </a:t>
                      </a:r>
                      <a:r>
                        <a:rPr lang="en-US" altLang="zh-CN" sz="1400">
                          <a:solidFill>
                            <a:schemeClr val="tx1"/>
                          </a:solidFill>
                          <a:effectLst/>
                        </a:rPr>
                        <a:t>SQL </a:t>
                      </a:r>
                      <a:r>
                        <a:rPr lang="zh-CN" altLang="en-US" sz="1400">
                          <a:solidFill>
                            <a:schemeClr val="tx1"/>
                          </a:solidFill>
                          <a:effectLst/>
                        </a:rPr>
                        <a:t>和 </a:t>
                      </a:r>
                      <a:r>
                        <a:rPr lang="en-US" altLang="zh-CN" sz="1400">
                          <a:solidFill>
                            <a:schemeClr val="tx1"/>
                          </a:solidFill>
                          <a:effectLst/>
                        </a:rPr>
                        <a:t>NoSQL </a:t>
                      </a:r>
                      <a:r>
                        <a:rPr lang="zh-CN" altLang="en-US" sz="1400">
                          <a:solidFill>
                            <a:schemeClr val="tx1"/>
                          </a:solidFill>
                          <a:effectLst/>
                        </a:rPr>
                        <a:t>数据库跨 </a:t>
                      </a:r>
                      <a:r>
                        <a:rPr lang="en-US" altLang="zh-CN" sz="1400">
                          <a:solidFill>
                            <a:schemeClr val="tx1"/>
                          </a:solidFill>
                          <a:effectLst/>
                        </a:rPr>
                        <a:t>Azure </a:t>
                      </a:r>
                      <a:r>
                        <a:rPr lang="zh-CN" altLang="en-US" sz="1400">
                          <a:solidFill>
                            <a:schemeClr val="tx1"/>
                          </a:solidFill>
                          <a:effectLst/>
                        </a:rPr>
                        <a:t>的地理区域提供低延迟、快响应的 </a:t>
                      </a:r>
                      <a:r>
                        <a:rPr lang="en-US" altLang="zh-CN" sz="1400">
                          <a:solidFill>
                            <a:schemeClr val="tx1"/>
                          </a:solidFill>
                          <a:effectLst/>
                        </a:rPr>
                        <a:t>Web </a:t>
                      </a:r>
                      <a:r>
                        <a:rPr lang="zh-CN" altLang="en-US" sz="1400">
                          <a:solidFill>
                            <a:schemeClr val="tx1"/>
                          </a:solidFill>
                          <a:effectLst/>
                        </a:rPr>
                        <a:t>应用。
</a:t>
                      </a:r>
                      <a:endParaRPr lang="en-US" altLang="zh-CN" sz="1400">
                        <a:solidFill>
                          <a:schemeClr val="tx1"/>
                        </a:solidFill>
                        <a:effectLst/>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14817326"/>
                  </a:ext>
                </a:extLst>
              </a:tr>
              <a:tr h="672718">
                <a:tc>
                  <a:txBody>
                    <a:bodyPr/>
                    <a:lstStyle/>
                    <a:p>
                      <a:pPr algn="l" fontAlgn="t"/>
                      <a:r>
                        <a:rPr lang="zh-CN" altLang="en-US" sz="1400" b="1"/>
                        <a:t>更快、更轻松地到达那里</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Azure </a:t>
                      </a:r>
                      <a:r>
                        <a:rPr lang="zh-CN" altLang="en-US" sz="1400">
                          <a:solidFill>
                            <a:schemeClr val="tx1"/>
                          </a:solidFill>
                          <a:effectLst/>
                        </a:rPr>
                        <a:t>地图为数据提供地理空间上下文，以帮助你在应用内创建基于位置的新功能。</a:t>
                      </a: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4155435709"/>
                  </a:ext>
                </a:extLst>
              </a:tr>
              <a:tr h="647914">
                <a:tc>
                  <a:txBody>
                    <a:bodyPr/>
                    <a:lstStyle/>
                    <a:p>
                      <a:pPr algn="l" fontAlgn="t"/>
                      <a:r>
                        <a:rPr lang="zh-CN" altLang="en-US" sz="1400" b="1"/>
                        <a:t>看到、听到和说出客户的语言</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t>
                      </a:r>
                      <a:r>
                        <a:rPr lang="zh-CN" altLang="en-US" sz="1400">
                          <a:solidFill>
                            <a:schemeClr val="tx1"/>
                          </a:solidFill>
                          <a:effectLst/>
                        </a:rPr>
                        <a:t>认知服务为应用程序提供知识挖掘、机器学习、语音和语言等高级功能。</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026902687"/>
                  </a:ext>
                </a:extLst>
              </a:tr>
              <a:tr h="647914">
                <a:tc>
                  <a:txBody>
                    <a:bodyPr/>
                    <a:lstStyle/>
                    <a:p>
                      <a:pPr algn="l" fontAlgn="t"/>
                      <a:r>
                        <a:rPr lang="zh-CN" altLang="en-US" sz="1400" b="1"/>
                        <a:t>构建强大的集成，释放旧版应用的价值</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tc>
                  <a:txBody>
                    <a:bodyPr/>
                    <a:lstStyle/>
                    <a:p>
                      <a:pPr algn="l" fontAlgn="t"/>
                      <a:r>
                        <a:rPr lang="en-US" altLang="zh-CN" sz="1400">
                          <a:solidFill>
                            <a:schemeClr val="tx1"/>
                          </a:solidFill>
                          <a:effectLst/>
                        </a:rPr>
                        <a:t>Azure App Service + Logic Apps + API Management</a:t>
                      </a:r>
                      <a:r>
                        <a:rPr lang="zh-CN" altLang="en-US" sz="1400">
                          <a:solidFill>
                            <a:schemeClr val="tx1"/>
                          </a:solidFill>
                          <a:effectLst/>
                        </a:rPr>
                        <a:t>可创建业务流程并自动执行工作流。使用现成的连接器将旧版本地应用连接到云。</a:t>
                      </a:r>
                    </a:p>
                  </a:txBody>
                  <a:tcPr anchor="ctr">
                    <a:lnL>
                      <a:noFill/>
                    </a:lnL>
                    <a:lnR>
                      <a:noFill/>
                    </a:lnR>
                    <a:lnT>
                      <a:noFill/>
                    </a:lnT>
                    <a:lnB>
                      <a:noFill/>
                    </a:lnB>
                    <a:lnTlToBr w="12700" cmpd="sng">
                      <a:noFill/>
                      <a:prstDash val="solid"/>
                    </a:lnTlToBr>
                    <a:lnBlToTr w="12700" cmpd="sng">
                      <a:noFill/>
                      <a:prstDash val="solid"/>
                    </a:lnBlToTr>
                    <a:solidFill>
                      <a:srgbClr val="D2D2D2">
                        <a:alpha val="20000"/>
                      </a:srgbClr>
                    </a:solidFill>
                  </a:tcPr>
                </a:tc>
                <a:extLst>
                  <a:ext uri="{0D108BD9-81ED-4DB2-BD59-A6C34878D82A}">
                    <a16:rowId xmlns:a16="http://schemas.microsoft.com/office/drawing/2014/main" val="674110227"/>
                  </a:ext>
                </a:extLst>
              </a:tr>
              <a:tr h="672718">
                <a:tc>
                  <a:txBody>
                    <a:bodyPr/>
                    <a:lstStyle/>
                    <a:p>
                      <a:pPr algn="l" fontAlgn="t"/>
                      <a:r>
                        <a:rPr lang="zh-CN" altLang="en-US" sz="1400" b="1"/>
                        <a:t>快速识别和解决问题</a:t>
                      </a:r>
                      <a:endParaRPr lang="zh-CN" altLang="en-US" sz="1400" b="1">
                        <a:effectLst/>
                      </a:endParaRPr>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algn="l" fontAlgn="t"/>
                      <a:r>
                        <a:rPr lang="en-US" altLang="zh-CN" sz="1400">
                          <a:solidFill>
                            <a:schemeClr val="tx1"/>
                          </a:solidFill>
                          <a:effectLst/>
                        </a:rPr>
                        <a:t>Azure </a:t>
                      </a:r>
                      <a:r>
                        <a:rPr lang="zh-CN" altLang="en-US" sz="1400">
                          <a:solidFill>
                            <a:schemeClr val="tx1"/>
                          </a:solidFill>
                          <a:effectLst/>
                        </a:rPr>
                        <a:t>应用服务 </a:t>
                      </a:r>
                      <a:r>
                        <a:rPr lang="en-US" altLang="zh-CN" sz="1400">
                          <a:solidFill>
                            <a:schemeClr val="tx1"/>
                          </a:solidFill>
                          <a:effectLst/>
                        </a:rPr>
                        <a:t>+ Azure Monitor </a:t>
                      </a:r>
                      <a:r>
                        <a:rPr lang="zh-CN" altLang="en-US" sz="1400">
                          <a:solidFill>
                            <a:schemeClr val="tx1"/>
                          </a:solidFill>
                          <a:effectLst/>
                        </a:rPr>
                        <a:t>收集、可视化和分析应用程序性能，使你能够采取主动纠正措施。</a:t>
                      </a: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417237257"/>
                  </a:ext>
                </a:extLst>
              </a:tr>
            </a:tbl>
          </a:graphicData>
        </a:graphic>
      </p:graphicFrame>
    </p:spTree>
    <p:extLst>
      <p:ext uri="{BB962C8B-B14F-4D97-AF65-F5344CB8AC3E}">
        <p14:creationId xmlns:p14="http://schemas.microsoft.com/office/powerpoint/2010/main" val="15418264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7210787"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a:solidFill>
                  <a:schemeClr val="tx1"/>
                </a:solidFill>
                <a:latin typeface="Segoe UI Semibold"/>
              </a:rPr>
              <a:t>Azure Kubernetes Service</a:t>
            </a:r>
          </a:p>
        </p:txBody>
      </p:sp>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23111" y="3126061"/>
            <a:ext cx="4942689" cy="1503089"/>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zh-CN" altLang="en-US" sz="1800">
                <a:latin typeface="+mn-ea"/>
                <a:ea typeface="+mn-ea"/>
              </a:rPr>
              <a:t>加速容器化应用程序开发</a:t>
            </a:r>
            <a:endParaRPr lang="en-US" altLang="zh-CN" sz="1800">
              <a:latin typeface="+mn-ea"/>
              <a:ea typeface="+mn-ea"/>
            </a:endParaRPr>
          </a:p>
          <a:p>
            <a:pPr marL="448193" indent="-224097" defTabSz="896386">
              <a:lnSpc>
                <a:spcPct val="90000"/>
              </a:lnSpc>
              <a:buFont typeface="Arial" panose="020B0604020202020204" pitchFamily="34" charset="0"/>
              <a:buChar char="•"/>
            </a:pPr>
            <a:r>
              <a:rPr lang="zh-CN" altLang="en-US" sz="1800">
                <a:latin typeface="+mn-ea"/>
                <a:ea typeface="+mn-ea"/>
              </a:rPr>
              <a:t>对接</a:t>
            </a:r>
            <a:r>
              <a:rPr lang="en-US" altLang="zh-CN" sz="1800">
                <a:latin typeface="+mn-ea"/>
                <a:ea typeface="+mn-ea"/>
              </a:rPr>
              <a:t>Azure</a:t>
            </a:r>
            <a:r>
              <a:rPr lang="zh-CN" altLang="en-US" sz="1800">
                <a:latin typeface="+mn-ea"/>
                <a:ea typeface="+mn-ea"/>
              </a:rPr>
              <a:t>平台上的众多上下游服务</a:t>
            </a:r>
            <a:endParaRPr lang="en-US" altLang="zh-CN" sz="1800">
              <a:latin typeface="+mn-ea"/>
              <a:ea typeface="+mn-ea"/>
            </a:endParaRPr>
          </a:p>
          <a:p>
            <a:pPr marL="448193" indent="-224097" defTabSz="896386">
              <a:lnSpc>
                <a:spcPct val="90000"/>
              </a:lnSpc>
              <a:buFont typeface="Arial" panose="020B0604020202020204" pitchFamily="34" charset="0"/>
              <a:buChar char="•"/>
            </a:pPr>
            <a:r>
              <a:rPr lang="zh-CN" altLang="en-US" sz="1800">
                <a:solidFill>
                  <a:schemeClr val="tx1"/>
                </a:solidFill>
                <a:latin typeface="+mn-ea"/>
              </a:rPr>
              <a:t>轻松</a:t>
            </a:r>
            <a:r>
              <a:rPr lang="zh-CN" altLang="en-US" sz="1800">
                <a:latin typeface="+mn-ea"/>
                <a:ea typeface="+mn-ea"/>
              </a:rPr>
              <a:t>管理、监控和保护您的容器</a:t>
            </a:r>
            <a:endParaRPr lang="en-US" sz="180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6639831" cy="369332"/>
          </a:xfrm>
          <a:prstGeom prst="rect">
            <a:avLst/>
          </a:prstGeom>
          <a:noFill/>
        </p:spPr>
        <p:txBody>
          <a:bodyPr wrap="square">
            <a:spAutoFit/>
          </a:bodyPr>
          <a:lstStyle/>
          <a:p>
            <a:pPr marL="4459" indent="0" defTabSz="896386">
              <a:lnSpc>
                <a:spcPct val="90000"/>
              </a:lnSpc>
              <a:buNone/>
            </a:pPr>
            <a:r>
              <a:rPr lang="zh-CN" altLang="en-US" sz="2000"/>
              <a:t>使用 </a:t>
            </a:r>
            <a:r>
              <a:rPr lang="en-US" altLang="zh-CN" sz="2000"/>
              <a:t>Kubernetes </a:t>
            </a:r>
            <a:r>
              <a:rPr lang="zh-CN" altLang="en-US" sz="2000"/>
              <a:t>扩展和编排 </a:t>
            </a:r>
            <a:r>
              <a:rPr lang="en-US" altLang="zh-CN" sz="2000"/>
              <a:t>Linux </a:t>
            </a:r>
            <a:r>
              <a:rPr lang="zh-CN" altLang="en-US" sz="2000"/>
              <a:t>和 </a:t>
            </a:r>
            <a:r>
              <a:rPr lang="en-US" altLang="zh-CN" sz="2000"/>
              <a:t>Windows </a:t>
            </a:r>
            <a:r>
              <a:rPr lang="zh-CN" altLang="en-US" sz="2000"/>
              <a:t>容器</a:t>
            </a:r>
          </a:p>
        </p:txBody>
      </p:sp>
      <p:sp>
        <p:nvSpPr>
          <p:cNvPr id="7" name="Graphic 27">
            <a:extLst>
              <a:ext uri="{FF2B5EF4-FFF2-40B4-BE49-F238E27FC236}">
                <a16:creationId xmlns:a16="http://schemas.microsoft.com/office/drawing/2014/main" id="{2A87F57A-00D8-C67F-F641-8BE0C1BBECA8}"/>
              </a:ext>
            </a:extLst>
          </p:cNvPr>
          <p:cNvSpPr/>
          <p:nvPr/>
        </p:nvSpPr>
        <p:spPr>
          <a:xfrm>
            <a:off x="8011886" y="2502364"/>
            <a:ext cx="2548354" cy="22143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988519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3781691" y="1879045"/>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4197293" y="2361375"/>
            <a:ext cx="1252668" cy="502240"/>
          </a:xfrm>
          <a:prstGeom prst="rect">
            <a:avLst/>
          </a:prstGeom>
          <a:ln>
            <a:noFill/>
          </a:ln>
        </p:spPr>
      </p:pic>
      <p:sp>
        <p:nvSpPr>
          <p:cNvPr id="35" name="TextBox 34">
            <a:extLst>
              <a:ext uri="{FF2B5EF4-FFF2-40B4-BE49-F238E27FC236}">
                <a16:creationId xmlns:a16="http://schemas.microsoft.com/office/drawing/2014/main" id="{F2B2F5E6-DFCC-43BA-945D-7720B41755B0}"/>
              </a:ext>
            </a:extLst>
          </p:cNvPr>
          <p:cNvSpPr txBox="1"/>
          <p:nvPr/>
        </p:nvSpPr>
        <p:spPr>
          <a:xfrm>
            <a:off x="4085937" y="2854276"/>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托管</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4497955" y="3626150"/>
            <a:ext cx="651345" cy="651345"/>
          </a:xfrm>
          <a:prstGeom prst="rect">
            <a:avLst/>
          </a:prstGeom>
          <a:ln>
            <a:noFill/>
          </a:ln>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2285858" y="5258362"/>
            <a:ext cx="3775556" cy="1067618"/>
          </a:xfrm>
          <a:prstGeom prst="roundRect">
            <a:avLst>
              <a:gd name="adj" fmla="val 3125"/>
            </a:avLst>
          </a:prstGeom>
          <a:solidFill>
            <a:schemeClr val="accent5">
              <a:lumMod val="75000"/>
              <a:lumOff val="25000"/>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Azure </a:t>
            </a:r>
            <a:r>
              <a:rPr kumimoji="0" lang="zh-CN" alt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基础设施服务
</a:t>
            </a: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2285861" y="4725726"/>
            <a:ext cx="3775550" cy="415493"/>
          </a:xfrm>
          <a:prstGeom prst="roundRect">
            <a:avLst>
              <a:gd name="adj" fmla="val 3125"/>
            </a:avLst>
          </a:prstGeom>
          <a:solidFill>
            <a:srgbClr val="00B0F0">
              <a:alpha val="10000"/>
            </a:srgb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4823627" y="3177920"/>
            <a:ext cx="0" cy="379964"/>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4085937" y="4316437"/>
            <a:ext cx="1475380"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6193659" y="1879045"/>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3431058"/>
              <a:ext cx="119126"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6537015" y="2415740"/>
            <a:ext cx="2310980" cy="1545038"/>
          </a:xfrm>
          <a:prstGeom prst="rect">
            <a:avLst/>
          </a:prstGeom>
          <a:noFill/>
        </p:spPr>
        <p:txBody>
          <a:bodyPr wrap="square" lIns="0" tIns="0" rIns="0" bIns="0" rtlCol="0" anchor="ctr">
            <a:spAutoFit/>
          </a:bodyPr>
          <a:lstStyle/>
          <a:p>
            <a:pPr marL="168072" marR="0" lvl="0" indent="-168072"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自动的升级、补丁，无宕机时间</a:t>
            </a: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68072" marR="0" lvl="0" indent="-168072"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简化集群管理</a:t>
            </a:r>
            <a:endPar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endParaRPr>
          </a:p>
          <a:p>
            <a:pPr marL="168072" marR="0" lvl="0" indent="-168072" algn="l" defTabSz="914400" rtl="0" eaLnBrk="1" fontAlgn="auto" latinLnBrk="0" hangingPunct="1">
              <a:lnSpc>
                <a:spcPct val="100000"/>
              </a:lnSpc>
              <a:spcBef>
                <a:spcPts val="0"/>
              </a:spcBef>
              <a:spcAft>
                <a:spcPts val="588"/>
              </a:spcAft>
              <a:buClrTx/>
              <a:buSzTx/>
              <a:buFont typeface="Arial" panose="020B0604020202020204" pitchFamily="34" charset="0"/>
              <a:buChar char="•"/>
              <a:tabLst/>
              <a:defRPr/>
            </a:pP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集群服务免费，只需为计算节点资源付费</a:t>
            </a:r>
            <a:endParaRPr kumimoji="0" lang="en-US" altLang="zh-CN"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endParaRPr>
          </a:p>
          <a:p>
            <a:pPr marL="168072" marR="0" lvl="0" indent="-168072" algn="l" defTabSz="914400" rtl="0" eaLnBrk="1" fontAlgn="auto" latinLnBrk="0" hangingPunct="1">
              <a:lnSpc>
                <a:spcPct val="90000"/>
              </a:lnSpc>
              <a:spcBef>
                <a:spcPct val="20000"/>
              </a:spcBef>
              <a:spcAft>
                <a:spcPts val="588"/>
              </a:spcAft>
              <a:buClrTx/>
              <a:buSzPct val="90000"/>
              <a:buFont typeface="Arial" panose="020B0604020202020204" pitchFamily="34" charset="0"/>
              <a:buChar char="•"/>
              <a:tabLst/>
              <a:defRPr/>
            </a:pPr>
            <a:r>
              <a:rPr kumimoji="0" lang="en-US" altLang="zh-CN"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AKS</a:t>
            </a:r>
            <a:r>
              <a:rPr kumimoji="0" lang="zh-CN" altLang="en-US"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丰富的特有能力</a:t>
            </a:r>
            <a:endParaRPr kumimoji="0" lang="en-US" altLang="zh-CN" sz="14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endParaRP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940253" y="2797135"/>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562312" y="3490137"/>
            <a:ext cx="1256100" cy="507831"/>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应用程序架构师
</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sp>
        <p:nvSpPr>
          <p:cNvPr id="91" name="TextBox 90">
            <a:extLst>
              <a:ext uri="{FF2B5EF4-FFF2-40B4-BE49-F238E27FC236}">
                <a16:creationId xmlns:a16="http://schemas.microsoft.com/office/drawing/2014/main" id="{09AFFE57-606D-4834-A7A3-00D311FE5D3E}"/>
              </a:ext>
            </a:extLst>
          </p:cNvPr>
          <p:cNvSpPr txBox="1"/>
          <p:nvPr/>
        </p:nvSpPr>
        <p:spPr>
          <a:xfrm>
            <a:off x="562312" y="4788782"/>
            <a:ext cx="1256099" cy="507831"/>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基础设施架构师
</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1664099" y="3101380"/>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2660231" y="3601663"/>
            <a:ext cx="1134019" cy="507831"/>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应用
</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sp>
        <p:nvSpPr>
          <p:cNvPr id="103" name="TextBox 102">
            <a:extLst>
              <a:ext uri="{FF2B5EF4-FFF2-40B4-BE49-F238E27FC236}">
                <a16:creationId xmlns:a16="http://schemas.microsoft.com/office/drawing/2014/main" id="{6E2A0C35-DE6D-40B0-A348-8621008AFCEE}"/>
              </a:ext>
            </a:extLst>
          </p:cNvPr>
          <p:cNvSpPr txBox="1"/>
          <p:nvPr/>
        </p:nvSpPr>
        <p:spPr>
          <a:xfrm>
            <a:off x="2660231" y="4119199"/>
            <a:ext cx="1134019" cy="215444"/>
          </a:xfrm>
          <a:prstGeom prst="rect">
            <a:avLst/>
          </a:prstGeom>
          <a:noFill/>
          <a:ln>
            <a:noFill/>
          </a:ln>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zh-CN" altLang="en-US" sz="1400" b="0" i="0" u="none" strike="noStrike" kern="1200" cap="none" spc="0" normalizeH="0" baseline="0" noProof="0">
                <a:ln>
                  <a:noFill/>
                </a:ln>
                <a:effectLst/>
                <a:uLnTx/>
                <a:uFillTx/>
                <a:latin typeface="Segoe UI"/>
                <a:ea typeface="等线" panose="02010600030101010101" pitchFamily="2" charset="-122"/>
                <a:cs typeface="Segoe UI Semibold" panose="020B0702040204020203" pitchFamily="34" charset="0"/>
              </a:rPr>
              <a:t>运维</a:t>
            </a:r>
            <a:endParaRPr kumimoji="0" lang="en-US" sz="1400" b="0" i="0" u="none" strike="noStrike" kern="1200" cap="none" spc="0" normalizeH="0" baseline="0" noProof="0">
              <a:ln>
                <a:noFill/>
              </a:ln>
              <a:effectLst/>
              <a:uLnTx/>
              <a:uFillTx/>
              <a:latin typeface="Segoe UI"/>
              <a:cs typeface="Segoe UI Semibold" panose="020B0702040204020203" pitchFamily="34" charset="0"/>
            </a:endParaRP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3137772" y="5704676"/>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3909066" y="5699553"/>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4811028" y="5718592"/>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965875" y="4112974"/>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79" name="TextBox 78">
            <a:extLst>
              <a:ext uri="{FF2B5EF4-FFF2-40B4-BE49-F238E27FC236}">
                <a16:creationId xmlns:a16="http://schemas.microsoft.com/office/drawing/2014/main" id="{49421873-538F-4785-8B13-BDA027B41C23}"/>
              </a:ext>
            </a:extLst>
          </p:cNvPr>
          <p:cNvSpPr txBox="1"/>
          <p:nvPr/>
        </p:nvSpPr>
        <p:spPr>
          <a:xfrm>
            <a:off x="419030" y="927226"/>
            <a:ext cx="7999125" cy="539822"/>
          </a:xfrm>
          <a:prstGeom prst="rect">
            <a:avLst/>
          </a:prstGeom>
          <a:noFill/>
        </p:spPr>
        <p:txBody>
          <a:bodyPr wrap="square" lIns="182854"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zh-CN" altLang="en-US" sz="18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让用户从繁琐的</a:t>
            </a:r>
            <a:r>
              <a:rPr kumimoji="0" lang="en-US" altLang="zh-CN" sz="18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K8S</a:t>
            </a:r>
            <a:r>
              <a:rPr kumimoji="0" lang="zh-CN" altLang="en-US" sz="1800" b="0" i="0" u="none" strike="noStrike" kern="1200" cap="none" spc="0" normalizeH="0" baseline="0" noProof="0">
                <a:ln>
                  <a:noFill/>
                </a:ln>
                <a:effectLst/>
                <a:uLnTx/>
                <a:uFillTx/>
                <a:latin typeface="Segoe UI" panose="020B0502040204020203" pitchFamily="34" charset="0"/>
                <a:ea typeface="等线" panose="02010600030101010101" pitchFamily="2" charset="-122"/>
                <a:cs typeface="Segoe UI" panose="020B0502040204020203" pitchFamily="34" charset="0"/>
              </a:rPr>
              <a:t>运维中解放出来，将时间精力集中在业务创新！</a:t>
            </a:r>
            <a:endParaRPr kumimoji="0" lang="en-US" sz="1800" b="0" i="0" u="none" strike="noStrike" kern="1200" cap="none" spc="0" normalizeH="0" baseline="0" noProof="0" err="1">
              <a:ln>
                <a:noFill/>
              </a:ln>
              <a:effectLst/>
              <a:uLnTx/>
              <a:uFillTx/>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80DA66F3-912E-4969-9A6A-248D73FA65D5}"/>
              </a:ext>
            </a:extLst>
          </p:cNvPr>
          <p:cNvSpPr txBox="1"/>
          <p:nvPr/>
        </p:nvSpPr>
        <p:spPr>
          <a:xfrm>
            <a:off x="451416" y="219145"/>
            <a:ext cx="8744421" cy="535531"/>
          </a:xfrm>
          <a:prstGeom prst="rect">
            <a:avLst/>
          </a:prstGeom>
          <a:noFill/>
        </p:spPr>
        <p:txBody>
          <a:bodyPr wrap="square">
            <a:spAutoFit/>
          </a:bodyPr>
          <a:lstStyle/>
          <a:p>
            <a:pPr marL="0" marR="0" lvl="0" indent="0" defTabSz="914225" rtl="0" eaLnBrk="1" fontAlgn="auto" latinLnBrk="0" hangingPunct="1">
              <a:lnSpc>
                <a:spcPct val="90000"/>
              </a:lnSpc>
              <a:spcBef>
                <a:spcPts val="0"/>
              </a:spcBef>
              <a:spcAft>
                <a:spcPts val="600"/>
              </a:spcAft>
              <a:buClrTx/>
              <a:buSzTx/>
              <a:buFontTx/>
              <a:buNone/>
              <a:tabLst/>
              <a:defRPr/>
            </a:pPr>
            <a:r>
              <a:rPr kumimoji="0" lang="en-US" altLang="zh-CN" sz="3200" i="0" u="none" strike="noStrike" kern="1200" cap="none" spc="0" normalizeH="0" noProof="0">
                <a:ln>
                  <a:noFill/>
                </a:ln>
                <a:effectLst/>
                <a:uLnTx/>
                <a:uFillTx/>
                <a:latin typeface="Segoe UI"/>
                <a:ea typeface="微软雅黑" panose="020B0503020204020204" pitchFamily="34" charset="-122"/>
                <a:cs typeface="+mn-cs"/>
              </a:rPr>
              <a:t>AKS</a:t>
            </a:r>
            <a:r>
              <a:rPr kumimoji="0" lang="zh-CN" altLang="en-US" sz="3200" i="0" u="none" strike="noStrike" kern="1200" cap="none" spc="0" normalizeH="0" noProof="0">
                <a:ln>
                  <a:noFill/>
                </a:ln>
                <a:effectLst/>
                <a:uLnTx/>
                <a:uFillTx/>
                <a:latin typeface="Segoe UI"/>
                <a:ea typeface="微软雅黑" panose="020B0503020204020204" pitchFamily="34" charset="-122"/>
                <a:cs typeface="+mn-cs"/>
              </a:rPr>
              <a:t>是</a:t>
            </a:r>
            <a:r>
              <a:rPr kumimoji="0" lang="en-US" altLang="zh-CN" sz="3200" i="0" u="none" strike="noStrike" kern="1200" cap="none" spc="0" normalizeH="0" noProof="0">
                <a:ln>
                  <a:noFill/>
                </a:ln>
                <a:effectLst/>
                <a:uLnTx/>
                <a:uFillTx/>
                <a:latin typeface="Segoe UI"/>
                <a:ea typeface="微软雅黑" panose="020B0503020204020204" pitchFamily="34" charset="-122"/>
                <a:cs typeface="+mn-cs"/>
              </a:rPr>
              <a:t>Azure</a:t>
            </a:r>
            <a:r>
              <a:rPr kumimoji="0" lang="zh-CN" altLang="en-US" sz="3200" i="0" u="none" strike="noStrike" kern="1200" cap="none" spc="0" normalizeH="0" noProof="0">
                <a:ln>
                  <a:noFill/>
                </a:ln>
                <a:effectLst/>
                <a:uLnTx/>
                <a:uFillTx/>
                <a:latin typeface="Segoe UI"/>
                <a:ea typeface="微软雅黑" panose="020B0503020204020204" pitchFamily="34" charset="-122"/>
                <a:cs typeface="+mn-cs"/>
              </a:rPr>
              <a:t>提供的</a:t>
            </a:r>
            <a:r>
              <a:rPr kumimoji="0" lang="en-US" altLang="zh-CN" sz="3200" i="0" u="none" strike="noStrike" kern="1200" cap="none" spc="0" normalizeH="0" noProof="0">
                <a:ln>
                  <a:noFill/>
                </a:ln>
                <a:effectLst/>
                <a:uLnTx/>
                <a:uFillTx/>
                <a:latin typeface="Segoe UI"/>
                <a:ea typeface="微软雅黑" panose="020B0503020204020204" pitchFamily="34" charset="-122"/>
                <a:cs typeface="+mn-cs"/>
              </a:rPr>
              <a:t>Kubernetes</a:t>
            </a:r>
            <a:r>
              <a:rPr kumimoji="0" lang="zh-CN" altLang="en-US" sz="3200" i="0" u="none" strike="noStrike" kern="1200" cap="none" spc="0" normalizeH="0" noProof="0">
                <a:ln>
                  <a:noFill/>
                </a:ln>
                <a:effectLst/>
                <a:uLnTx/>
                <a:uFillTx/>
                <a:latin typeface="Segoe UI"/>
                <a:ea typeface="微软雅黑" panose="020B0503020204020204" pitchFamily="34" charset="-122"/>
                <a:cs typeface="+mn-cs"/>
              </a:rPr>
              <a:t>集群托管服务</a:t>
            </a:r>
            <a:endParaRPr kumimoji="0" lang="en-US" altLang="zh-CN" sz="3200" i="0" u="none" strike="noStrike" kern="1200" cap="none" spc="0" normalizeH="0" noProof="0" err="1">
              <a:ln>
                <a:noFill/>
              </a:ln>
              <a:effectLst/>
              <a:uLnTx/>
              <a:uFillTx/>
              <a:latin typeface="Segoe UI"/>
              <a:ea typeface="微软雅黑" panose="020B0503020204020204" pitchFamily="34" charset="-122"/>
              <a:cs typeface="+mn-cs"/>
            </a:endParaRPr>
          </a:p>
        </p:txBody>
      </p:sp>
      <p:sp>
        <p:nvSpPr>
          <p:cNvPr id="4" name="Shape 1211">
            <a:extLst>
              <a:ext uri="{FF2B5EF4-FFF2-40B4-BE49-F238E27FC236}">
                <a16:creationId xmlns:a16="http://schemas.microsoft.com/office/drawing/2014/main" id="{065A4B58-AC52-41D0-B14F-947382C51B03}"/>
              </a:ext>
            </a:extLst>
          </p:cNvPr>
          <p:cNvSpPr txBox="1">
            <a:spLocks/>
          </p:cNvSpPr>
          <p:nvPr/>
        </p:nvSpPr>
        <p:spPr bwMode="gray">
          <a:xfrm>
            <a:off x="9414287" y="2414123"/>
            <a:ext cx="2645906" cy="4154892"/>
          </a:xfrm>
          <a:prstGeom prst="rect">
            <a:avLst/>
          </a:prstGeom>
          <a:noFill/>
          <a:ln>
            <a:noFill/>
          </a:ln>
        </p:spPr>
        <p:txBody>
          <a:bodyPr vert="horz" lIns="0" tIns="0" rIns="0" bIns="0" rtlCol="0" anchor="t" anchorCtr="0">
            <a:noAutofit/>
          </a:bodyPr>
          <a:lstStyle>
            <a:defPPr>
              <a:defRPr lang="zh-CN"/>
            </a:defPPr>
            <a:lvl1pPr marL="304770" indent="-304770" defTabSz="1219003" eaLnBrk="1" fontAlgn="auto" latinLnBrk="0" hangingPunct="1">
              <a:lnSpc>
                <a:spcPct val="110000"/>
              </a:lnSpc>
              <a:spcBef>
                <a:spcPts val="0"/>
              </a:spcBef>
              <a:spcAft>
                <a:spcPts val="0"/>
              </a:spcAft>
              <a:buClrTx/>
              <a:buSzPct val="100000"/>
              <a:buFont typeface="Arial" panose="020B0604020202020204" pitchFamily="34" charset="0"/>
              <a:buChar char="•"/>
              <a:defRPr sz="2000" b="0" i="0">
                <a:solidFill>
                  <a:schemeClr val="dk1"/>
                </a:solidFill>
                <a:latin typeface="Arial" panose="020B0604020202020204" pitchFamily="34" charset="0"/>
                <a:ea typeface="Hiragino Sans GB W3" charset="-122"/>
                <a:cs typeface="Arial" panose="020B0604020202020204" pitchFamily="34" charset="0"/>
                <a:rtl val="0"/>
              </a:defRPr>
            </a:lvl1pPr>
            <a:lvl2pPr marL="683576" indent="-306868" defTabSz="1219003" eaLnBrk="1" latinLnBrk="0" hangingPunct="1">
              <a:spcBef>
                <a:spcPts val="400"/>
              </a:spcBef>
              <a:buClr>
                <a:schemeClr val="accent1"/>
              </a:buClr>
              <a:buSzPct val="80000"/>
              <a:buFont typeface="Verdana" pitchFamily="34" charset="0"/>
              <a:buChar char="–"/>
              <a:defRPr sz="2400" b="0" i="0">
                <a:latin typeface="Hiragino Sans GB W3"/>
                <a:ea typeface="Hiragino Sans GB W3"/>
                <a:cs typeface="Hiragino Sans GB W3"/>
              </a:defRPr>
            </a:lvl2pPr>
            <a:lvl3pPr marL="910020" indent="-226447" defTabSz="1070862" eaLnBrk="1" latinLnBrk="0" hangingPunct="1">
              <a:spcBef>
                <a:spcPts val="400"/>
              </a:spcBef>
              <a:buClr>
                <a:schemeClr val="accent1"/>
              </a:buClr>
              <a:buFont typeface="Verdana" pitchFamily="34" charset="0"/>
              <a:buChar char="▪"/>
              <a:defRPr sz="1866" b="0" i="0">
                <a:latin typeface="Hiragino Sans GB W3"/>
                <a:ea typeface="Hiragino Sans GB W3"/>
                <a:cs typeface="Hiragino Sans GB W3"/>
              </a:defRPr>
            </a:lvl3pPr>
            <a:lvl4pPr marL="2211696" indent="-383079" defTabSz="1219003" eaLnBrk="1" latinLnBrk="0" hangingPunct="1">
              <a:spcBef>
                <a:spcPts val="400"/>
              </a:spcBef>
              <a:buClr>
                <a:schemeClr val="accent1"/>
              </a:buClr>
              <a:buSzPct val="85000"/>
              <a:buFont typeface="Verdana" pitchFamily="34" charset="0"/>
              <a:buChar char="—"/>
              <a:defRPr sz="1467" b="0" i="0">
                <a:latin typeface="Hiragino Sans GB W3"/>
                <a:ea typeface="Hiragino Sans GB W3"/>
                <a:cs typeface="Hiragino Sans GB W3"/>
              </a:defRPr>
            </a:lvl4pPr>
            <a:lvl5pPr marL="1523756" indent="-234913" defTabSz="1219003" eaLnBrk="1" latinLnBrk="0" hangingPunct="1">
              <a:spcBef>
                <a:spcPts val="400"/>
              </a:spcBef>
              <a:buClr>
                <a:schemeClr val="accent1"/>
              </a:buClr>
              <a:buFont typeface="Verdana" pitchFamily="34" charset="0"/>
              <a:buChar char="»"/>
              <a:defRPr sz="1400" b="0" i="0">
                <a:latin typeface="Hiragino Sans GB W3"/>
                <a:ea typeface="Hiragino Sans GB W3"/>
                <a:cs typeface="Hiragino Sans GB W3"/>
              </a:defRPr>
            </a:lvl5pPr>
            <a:lvl6pPr marL="3352262" indent="-304754" defTabSz="1219003">
              <a:spcBef>
                <a:spcPct val="20000"/>
              </a:spcBef>
              <a:buFont typeface="Arial" panose="020B0604020202020204" pitchFamily="34" charset="0"/>
              <a:buChar char="•"/>
              <a:defRPr sz="2666">
                <a:latin typeface="+mn-lt"/>
                <a:ea typeface="+mn-ea"/>
              </a:defRPr>
            </a:lvl6pPr>
            <a:lvl7pPr marL="3961764" indent="-304754" defTabSz="1219003">
              <a:spcBef>
                <a:spcPct val="20000"/>
              </a:spcBef>
              <a:buFont typeface="Arial" panose="020B0604020202020204" pitchFamily="34" charset="0"/>
              <a:buChar char="•"/>
              <a:defRPr sz="2666">
                <a:latin typeface="+mn-lt"/>
                <a:ea typeface="+mn-ea"/>
              </a:defRPr>
            </a:lvl7pPr>
            <a:lvl8pPr marL="4571265" indent="-304754" defTabSz="1219003">
              <a:spcBef>
                <a:spcPct val="20000"/>
              </a:spcBef>
              <a:buFont typeface="Arial" panose="020B0604020202020204" pitchFamily="34" charset="0"/>
              <a:buChar char="•"/>
              <a:defRPr sz="2666">
                <a:latin typeface="+mn-lt"/>
                <a:ea typeface="+mn-ea"/>
              </a:defRPr>
            </a:lvl8pPr>
            <a:lvl9pPr marL="5180769" indent="-304754" defTabSz="1219003">
              <a:spcBef>
                <a:spcPct val="20000"/>
              </a:spcBef>
              <a:buFont typeface="Arial" panose="020B0604020202020204" pitchFamily="34" charset="0"/>
              <a:buChar char="•"/>
              <a:defRPr sz="2666">
                <a:latin typeface="+mn-lt"/>
                <a:ea typeface="+mn-ea"/>
              </a:defRPr>
            </a:lvl9pPr>
          </a:lstStyle>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100%</a:t>
            </a:r>
            <a:r>
              <a:rPr kumimoji="0" lang="zh-CN" altLang="en-US"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兼容开源社区</a:t>
            </a: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全托管集群</a:t>
            </a:r>
            <a:endParaRPr kumimoji="0" lang="en-US" altLang="zh-CN" sz="1372"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278287" marR="0" lvl="0" indent="-285750"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自动管理和运维</a:t>
            </a:r>
            <a:endPar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278287" marR="0" lvl="0" indent="-285750"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控制节点无计费</a:t>
            </a:r>
            <a:endPar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278287" marR="0" lvl="0" indent="-285750"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简单易用</a:t>
            </a:r>
            <a:endPar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AKS</a:t>
            </a:r>
            <a:r>
              <a:rPr kumimoji="0" lang="zh-CN" altLang="en-US"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特有能力：</a:t>
            </a: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集群自动容量伸缩</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容器网络模型</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存储（</a:t>
            </a: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Disk / File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ACI</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容器实例</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Windows container</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集成监控</a:t>
            </a: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 Monitor</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 DevOps</a:t>
            </a:r>
          </a:p>
          <a:p>
            <a:pPr marL="304652" marR="0" lvl="0" indent="-304652" algn="l" defTabSz="1218530" rtl="0" eaLnBrk="1" fontAlgn="auto" latinLnBrk="0" hangingPunct="1">
              <a:lnSpc>
                <a:spcPct val="110000"/>
              </a:lnSpc>
              <a:spcBef>
                <a:spcPts val="0"/>
              </a:spcBef>
              <a:spcAft>
                <a:spcPts val="0"/>
              </a:spcAft>
              <a:buClrTx/>
              <a:buSzPct val="100000"/>
              <a:buFont typeface="Arial" panose="020B0604020202020204" pitchFamily="34" charset="0"/>
              <a:buChar char="•"/>
              <a:tabLst/>
              <a:defRPr/>
            </a:pP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与</a:t>
            </a:r>
            <a:r>
              <a:rPr kumimoji="0" lang="en-US" altLang="zh-CN"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Azure</a:t>
            </a:r>
            <a:r>
              <a:rPr kumimoji="0" lang="zh-CN" altLang="en-US" sz="1400"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rPr>
              <a:t>各类服务集成</a:t>
            </a:r>
            <a:endParaRPr kumimoji="0" lang="en-US" altLang="zh-CN" sz="1765" b="0" i="0" u="none" strike="noStrike" kern="1200" cap="none" spc="0" normalizeH="0" baseline="0" noProof="0">
              <a:ln>
                <a:noFill/>
              </a:ln>
              <a:solidFill>
                <a:schemeClr val="tx1"/>
              </a:solidFill>
              <a:effectLst/>
              <a:uLnTx/>
              <a:uFillTx/>
              <a:latin typeface="Segoe UI" panose="020B0502040204020203" pitchFamily="34" charset="0"/>
              <a:ea typeface="Hiragino Sans GB W3" charset="-122"/>
              <a:cs typeface="Segoe UI" panose="020B0502040204020203" pitchFamily="34" charset="0"/>
              <a:sym typeface="Arial"/>
              <a:rtl val="0"/>
            </a:endParaRPr>
          </a:p>
        </p:txBody>
      </p:sp>
      <p:sp>
        <p:nvSpPr>
          <p:cNvPr id="13" name="Graphic 27">
            <a:extLst>
              <a:ext uri="{FF2B5EF4-FFF2-40B4-BE49-F238E27FC236}">
                <a16:creationId xmlns:a16="http://schemas.microsoft.com/office/drawing/2014/main" id="{FA0FBFAE-A93A-25B3-97B4-C48D37339FF0}"/>
              </a:ext>
            </a:extLst>
          </p:cNvPr>
          <p:cNvSpPr/>
          <p:nvPr/>
        </p:nvSpPr>
        <p:spPr>
          <a:xfrm>
            <a:off x="9935855" y="836532"/>
            <a:ext cx="1199783" cy="1042513"/>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68217A">
              <a:lumMod val="60000"/>
              <a:lumOff val="40000"/>
            </a:srgb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292462786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1E6C35C-49E3-CF32-81D6-42C14DB84101}"/>
              </a:ext>
            </a:extLst>
          </p:cNvPr>
          <p:cNvGrpSpPr/>
          <p:nvPr/>
        </p:nvGrpSpPr>
        <p:grpSpPr>
          <a:xfrm>
            <a:off x="6821253" y="2605560"/>
            <a:ext cx="1351105" cy="1007961"/>
            <a:chOff x="6821253" y="2605560"/>
            <a:chExt cx="1351105" cy="1007961"/>
          </a:xfrm>
        </p:grpSpPr>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4" name="Group 3">
            <a:extLst>
              <a:ext uri="{FF2B5EF4-FFF2-40B4-BE49-F238E27FC236}">
                <a16:creationId xmlns:a16="http://schemas.microsoft.com/office/drawing/2014/main" id="{7E30E909-865C-CB27-B63D-63D8C6FFA123}"/>
              </a:ext>
            </a:extLst>
          </p:cNvPr>
          <p:cNvGrpSpPr/>
          <p:nvPr/>
        </p:nvGrpSpPr>
        <p:grpSpPr>
          <a:xfrm>
            <a:off x="4093088" y="2678984"/>
            <a:ext cx="1215263" cy="930224"/>
            <a:chOff x="4093088" y="2678984"/>
            <a:chExt cx="1215263" cy="930224"/>
          </a:xfrm>
        </p:grpSpPr>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4E4E62CB-94B2-827F-8DBE-1D38D63F1FB9}"/>
              </a:ext>
            </a:extLst>
          </p:cNvPr>
          <p:cNvGrpSpPr/>
          <p:nvPr/>
        </p:nvGrpSpPr>
        <p:grpSpPr>
          <a:xfrm>
            <a:off x="9578378" y="2637498"/>
            <a:ext cx="1283838" cy="966001"/>
            <a:chOff x="9578378" y="2637498"/>
            <a:chExt cx="1283838" cy="966001"/>
          </a:xfrm>
        </p:grpSpPr>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215BDEF7-2152-BD4F-D05B-C4E3D52F54E0}"/>
              </a:ext>
            </a:extLst>
          </p:cNvPr>
          <p:cNvGrpSpPr/>
          <p:nvPr/>
        </p:nvGrpSpPr>
        <p:grpSpPr>
          <a:xfrm>
            <a:off x="1571688" y="2604984"/>
            <a:ext cx="770915" cy="1000414"/>
            <a:chOff x="1571688" y="2604984"/>
            <a:chExt cx="770915" cy="1000414"/>
          </a:xfrm>
        </p:grpSpPr>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zh-CN" altLang="en-US" sz="1600">
                <a:cs typeface="Segoe UI Semibold" panose="020B0702040204020203" pitchFamily="34" charset="0"/>
              </a:rPr>
              <a:t>实时遥测</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effectLst/>
                <a:uLnTx/>
                <a:uFillTx/>
                <a:latin typeface="Segoe UI"/>
                <a:ea typeface="+mn-ea"/>
                <a:cs typeface="Segoe UI Semibold" panose="020B0702040204020203" pitchFamily="34" charset="0"/>
              </a:rPr>
              <a:t>SaaS </a:t>
            </a:r>
            <a:r>
              <a:rPr kumimoji="0" lang="zh-CN" altLang="en-US" sz="1600" b="0" i="0" u="none" strike="noStrike" kern="1200" cap="none" spc="0" normalizeH="0" baseline="0" noProof="0">
                <a:ln>
                  <a:noFill/>
                </a:ln>
                <a:effectLst/>
                <a:uLnTx/>
                <a:uFillTx/>
                <a:latin typeface="Segoe UI"/>
                <a:ea typeface="+mn-ea"/>
                <a:cs typeface="Segoe UI Semibold" panose="020B0702040204020203" pitchFamily="34" charset="0"/>
              </a:rPr>
              <a:t>交付</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zh-CN" altLang="en-US" sz="1600">
                <a:cs typeface="Segoe UI Semibold" panose="020B0702040204020203" pitchFamily="34" charset="0"/>
              </a:rPr>
              <a:t>业务关键应用现代化
</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lvl="0" algn="ctr" defTabSz="896354">
              <a:spcAft>
                <a:spcPts val="576"/>
              </a:spcAft>
              <a:defRPr/>
            </a:pPr>
            <a:r>
              <a:rPr lang="zh-CN" altLang="en-US" sz="1600">
                <a:cs typeface="Segoe UI Semibold" panose="020B0702040204020203" pitchFamily="34" charset="0"/>
              </a:rPr>
              <a:t>地理分布式应用程序
</a:t>
            </a:r>
            <a:endParaRPr kumimoji="0" lang="en-US" sz="1600" b="0" i="0" u="none" strike="noStrike" kern="1200" cap="none" spc="0" normalizeH="0" baseline="30000" noProof="0">
              <a:ln>
                <a:noFill/>
              </a:ln>
              <a:effectLst/>
              <a:uLnTx/>
              <a:uFillTx/>
              <a:latin typeface="Segoe UI"/>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9F3670CB-0438-E78E-A075-2F774A00A079}"/>
              </a:ext>
            </a:extLst>
          </p:cNvPr>
          <p:cNvSpPr txBox="1"/>
          <p:nvPr/>
        </p:nvSpPr>
        <p:spPr>
          <a:xfrm>
            <a:off x="527884" y="538460"/>
            <a:ext cx="8744421" cy="512256"/>
          </a:xfrm>
          <a:prstGeom prst="rect">
            <a:avLst/>
          </a:prstGeom>
          <a:noFill/>
        </p:spPr>
        <p:txBody>
          <a:bodyPr wrap="square">
            <a:spAutoFit/>
          </a:bodyPr>
          <a:lstStyle/>
          <a:p>
            <a:pPr lvl="0">
              <a:lnSpc>
                <a:spcPct val="85000"/>
              </a:lnSpc>
            </a:pPr>
            <a:r>
              <a:rPr kumimoji="0" lang="en-US" altLang="zh-CN" sz="3200" b="0" i="0" u="none" strike="noStrike" kern="1200" cap="none" spc="0" normalizeH="0" baseline="0" noProof="0">
                <a:ln>
                  <a:noFill/>
                </a:ln>
                <a:solidFill>
                  <a:prstClr val="black"/>
                </a:solidFill>
                <a:effectLst/>
                <a:uLnTx/>
                <a:uFillTx/>
                <a:latin typeface="Segoe UI"/>
                <a:ea typeface="等线" panose="02010600030101010101" pitchFamily="2" charset="-122"/>
                <a:cs typeface="+mn-cs"/>
              </a:rPr>
              <a:t>AKS</a:t>
            </a:r>
            <a:r>
              <a:rPr lang="zh-CN" altLang="en-US" sz="3200">
                <a:latin typeface="Segoe UI Light" panose="020B0502040204020203" pitchFamily="34" charset="0"/>
                <a:cs typeface="Segoe UI Light" panose="020B0502040204020203" pitchFamily="34" charset="0"/>
              </a:rPr>
              <a:t>常见使用场景</a:t>
            </a:r>
            <a:endParaRPr lang="en-US" altLang="zh-CN" sz="32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386" rtl="0" eaLnBrk="1" fontAlgn="auto" latinLnBrk="0" hangingPunct="1">
              <a:lnSpc>
                <a:spcPct val="90000"/>
              </a:lnSpc>
              <a:spcBef>
                <a:spcPct val="0"/>
              </a:spcBef>
              <a:spcAft>
                <a:spcPts val="588"/>
              </a:spcAft>
              <a:buClrTx/>
              <a:buSzTx/>
              <a:buFontTx/>
              <a:buNone/>
              <a:tabLst/>
              <a:defRPr/>
            </a:pPr>
            <a:r>
              <a:rPr kumimoji="0" lang="en-US" sz="4313" b="0" i="0" u="none" strike="noStrike" kern="1200" cap="none" spc="-50" normalizeH="0" baseline="0" noProof="0">
                <a:ln w="3175">
                  <a:noFill/>
                </a:ln>
                <a:solidFill>
                  <a:schemeClr val="tx1"/>
                </a:solidFill>
                <a:effectLst/>
                <a:uLnTx/>
                <a:uFillTx/>
                <a:latin typeface="Segoe UI Semibold"/>
                <a:ea typeface="+mn-ea"/>
                <a:cs typeface="Segoe UI" pitchFamily="34" charset="0"/>
              </a:rPr>
              <a:t>Azure API</a:t>
            </a:r>
            <a:r>
              <a:rPr kumimoji="0" lang="zh-CN" altLang="en-US" sz="4313" b="0" i="0" u="none" strike="noStrike" kern="1200" cap="none" spc="-50" normalizeH="0" baseline="0" noProof="0">
                <a:ln w="3175">
                  <a:noFill/>
                </a:ln>
                <a:solidFill>
                  <a:schemeClr val="tx1"/>
                </a:solidFill>
                <a:effectLst/>
                <a:uLnTx/>
                <a:uFillTx/>
                <a:latin typeface="Segoe UI Semibold"/>
                <a:ea typeface="+mn-ea"/>
                <a:cs typeface="Segoe UI" pitchFamily="34" charset="0"/>
              </a:rPr>
              <a:t>管理</a:t>
            </a:r>
            <a:endParaRPr kumimoji="0" lang="en-US" sz="4313" b="0" i="0" u="none" strike="noStrike" kern="1200" cap="none" spc="-50" normalizeH="0" baseline="0" noProof="0">
              <a:ln w="3175">
                <a:noFill/>
              </a:ln>
              <a:solidFill>
                <a:schemeClr val="tx1"/>
              </a:solidFill>
              <a:effectLst/>
              <a:uLnTx/>
              <a:uFillTx/>
              <a:latin typeface="Segoe UI Semibold"/>
              <a:ea typeface="+mn-ea"/>
              <a:cs typeface="Segoe UI" pitchFamily="34" charset="0"/>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3729603"/>
            <a:ext cx="5290457" cy="2184814"/>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marR="0" lvl="0" indent="-224097" algn="l" defTabSz="896386"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跨云和本地管理 </a:t>
            </a:r>
            <a:r>
              <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API</a:t>
            </a: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帮助保护资源
加速业务发展</a:t>
            </a:r>
            <a:r>
              <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
</a:t>
            </a: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提高 </a:t>
            </a:r>
            <a:r>
              <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API </a:t>
            </a: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易用性</a:t>
            </a:r>
            <a:endParaRPr kumimoji="0" lang="en-US" altLang="zh-CN"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a:p>
            <a:pPr marL="448193" marR="0" lvl="0" indent="-224097" algn="l" defTabSz="896386"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zh-CN" alt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rPr>
              <a:t>转换现有服务</a:t>
            </a:r>
            <a:endParaRPr kumimoji="0" lang="en-US" sz="1800" b="0" i="0" u="none" strike="noStrike" kern="120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 name="Graphic 3">
            <a:extLst>
              <a:ext uri="{FF2B5EF4-FFF2-40B4-BE49-F238E27FC236}">
                <a16:creationId xmlns:a16="http://schemas.microsoft.com/office/drawing/2014/main" id="{20C5F88D-1155-480F-92A7-BB9C4E5A7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5810" y="2059266"/>
            <a:ext cx="3854627" cy="3340675"/>
          </a:xfrm>
          <a:prstGeom prst="rect">
            <a:avLst/>
          </a:prstGeom>
        </p:spPr>
      </p:pic>
      <p:sp>
        <p:nvSpPr>
          <p:cNvPr id="6" name="TextBox 5">
            <a:extLst>
              <a:ext uri="{FF2B5EF4-FFF2-40B4-BE49-F238E27FC236}">
                <a16:creationId xmlns:a16="http://schemas.microsoft.com/office/drawing/2014/main" id="{E3F8DA89-9818-4ABA-2861-97CFE243FBFE}"/>
              </a:ext>
            </a:extLst>
          </p:cNvPr>
          <p:cNvSpPr txBox="1"/>
          <p:nvPr/>
        </p:nvSpPr>
        <p:spPr>
          <a:xfrm>
            <a:off x="801099" y="2634846"/>
            <a:ext cx="5096781" cy="646331"/>
          </a:xfrm>
          <a:prstGeom prst="rect">
            <a:avLst/>
          </a:prstGeom>
          <a:noFill/>
        </p:spPr>
        <p:txBody>
          <a:bodyPr wrap="square">
            <a:spAutoFit/>
          </a:bodyPr>
          <a:lstStyle/>
          <a:p>
            <a:pPr marL="4459" marR="0" lvl="0" indent="0" algn="l" defTabSz="896386" rtl="0" eaLnBrk="1" fontAlgn="auto" latinLnBrk="0" hangingPunct="1">
              <a:lnSpc>
                <a:spcPct val="90000"/>
              </a:lnSpc>
              <a:spcBef>
                <a:spcPts val="0"/>
              </a:spcBef>
              <a:spcAft>
                <a:spcPts val="0"/>
              </a:spcAft>
              <a:buClrTx/>
              <a:buSzTx/>
              <a:buFontTx/>
              <a:buNone/>
              <a:tabLst/>
              <a:defRPr/>
            </a:pPr>
            <a:r>
              <a:rPr kumimoji="0" lang="zh-CN" altLang="en-US" sz="2000" b="0" i="0" u="none" strike="noStrike" kern="1200" cap="none" spc="0" normalizeH="0" baseline="0" noProof="0">
                <a:ln>
                  <a:noFill/>
                </a:ln>
                <a:effectLst/>
                <a:uLnTx/>
                <a:uFillTx/>
                <a:latin typeface="Segoe UI Semilight"/>
                <a:ea typeface="+mn-ea"/>
                <a:cs typeface="+mn-cs"/>
              </a:rPr>
              <a:t>安全地发布 </a:t>
            </a:r>
            <a:r>
              <a:rPr kumimoji="0" lang="en-US" altLang="zh-CN" sz="2000" b="0" i="0" u="none" strike="noStrike" kern="1200" cap="none" spc="0" normalizeH="0" baseline="0" noProof="0">
                <a:ln>
                  <a:noFill/>
                </a:ln>
                <a:effectLst/>
                <a:uLnTx/>
                <a:uFillTx/>
                <a:latin typeface="Segoe UI Semilight"/>
                <a:ea typeface="+mn-ea"/>
                <a:cs typeface="+mn-cs"/>
              </a:rPr>
              <a:t>API </a:t>
            </a:r>
            <a:r>
              <a:rPr kumimoji="0" lang="zh-CN" altLang="en-US" sz="2000" b="0" i="0" u="none" strike="noStrike" kern="1200" cap="none" spc="0" normalizeH="0" baseline="0" noProof="0">
                <a:ln>
                  <a:noFill/>
                </a:ln>
                <a:effectLst/>
                <a:uLnTx/>
                <a:uFillTx/>
                <a:latin typeface="Segoe UI Semilight"/>
                <a:ea typeface="+mn-ea"/>
                <a:cs typeface="+mn-cs"/>
              </a:rPr>
              <a:t>，连接和管理运行在任何地方的后端系统</a:t>
            </a:r>
            <a:endParaRPr kumimoji="0" lang="en-US" altLang="zh-CN" sz="20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218930536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a 3-apart flow chart showing the relationship between the &quot;app developers&quot; icon and the &quot;developer portal&quot; icon connecting to the &quot;API management plane&quot; and its relationship to the &quot;API providers&quot;. The &quot;API Management plane&quot; links to &quot;gateway&quot; icon, which links to &quot;apps on devices&quot; on one side and the &quot;Backend API's&quot; on the other.">
            <a:extLst>
              <a:ext uri="{FF2B5EF4-FFF2-40B4-BE49-F238E27FC236}">
                <a16:creationId xmlns:a16="http://schemas.microsoft.com/office/drawing/2014/main" id="{AD3F47B8-4AD3-E807-F672-F14DCCB9909C}"/>
              </a:ext>
            </a:extLst>
          </p:cNvPr>
          <p:cNvSpPr/>
          <p:nvPr/>
        </p:nvSpPr>
        <p:spPr bwMode="auto">
          <a:xfrm rot="16200000">
            <a:off x="3170936" y="1268436"/>
            <a:ext cx="4365174" cy="4463148"/>
          </a:xfrm>
          <a:prstGeom prst="rect">
            <a:avLst/>
          </a:prstGeom>
          <a:solidFill>
            <a:schemeClr val="bg1"/>
          </a:solidFill>
          <a:ln>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4" name="Rectangle 102">
            <a:extLst>
              <a:ext uri="{FF2B5EF4-FFF2-40B4-BE49-F238E27FC236}">
                <a16:creationId xmlns:a16="http://schemas.microsoft.com/office/drawing/2014/main" id="{DD636D0A-3387-B75A-D9D8-C7D32F45B07E}"/>
              </a:ext>
              <a:ext uri="{C183D7F6-B498-43B3-948B-1728B52AA6E4}">
                <adec:decorative xmlns:adec="http://schemas.microsoft.com/office/drawing/2017/decorative" val="1"/>
              </a:ext>
            </a:extLst>
          </p:cNvPr>
          <p:cNvSpPr/>
          <p:nvPr/>
        </p:nvSpPr>
        <p:spPr bwMode="auto">
          <a:xfrm>
            <a:off x="7401943" y="1311156"/>
            <a:ext cx="178435" cy="3950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14" descr="This is a house icon and the word 'developer portal'. It is linked to the left by 'App Developers&quot; and to the right by &quot;API Management plane&quot; icons.&#10;">
            <a:extLst>
              <a:ext uri="{FF2B5EF4-FFF2-40B4-BE49-F238E27FC236}">
                <a16:creationId xmlns:a16="http://schemas.microsoft.com/office/drawing/2014/main" id="{03F2BA25-4CA8-128C-5157-53A20F62BC3A}"/>
              </a:ext>
            </a:extLst>
          </p:cNvPr>
          <p:cNvSpPr>
            <a:spLocks noChangeAspect="1"/>
          </p:cNvSpPr>
          <p:nvPr/>
        </p:nvSpPr>
        <p:spPr bwMode="auto">
          <a:xfrm>
            <a:off x="3461355" y="1712863"/>
            <a:ext cx="1645920" cy="16459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6" name="TextBox 15">
            <a:extLst>
              <a:ext uri="{FF2B5EF4-FFF2-40B4-BE49-F238E27FC236}">
                <a16:creationId xmlns:a16="http://schemas.microsoft.com/office/drawing/2014/main" id="{4DA5D966-61C3-0E98-24D2-6903D8B2CF84}"/>
              </a:ext>
            </a:extLst>
          </p:cNvPr>
          <p:cNvSpPr txBox="1"/>
          <p:nvPr/>
        </p:nvSpPr>
        <p:spPr>
          <a:xfrm flipH="1">
            <a:off x="3478980" y="2928799"/>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用户平面</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7" name="Group 20" descr="Icon of an open door titled &quot;Gateway&quot;. This icon connects on the left to &quot;Apps on Devices&quot; and to the right to &quot;Backend APIs&quot;">
            <a:extLst>
              <a:ext uri="{FF2B5EF4-FFF2-40B4-BE49-F238E27FC236}">
                <a16:creationId xmlns:a16="http://schemas.microsoft.com/office/drawing/2014/main" id="{E6294D46-DAF9-8E37-C344-97802328A618}"/>
              </a:ext>
            </a:extLst>
          </p:cNvPr>
          <p:cNvGrpSpPr>
            <a:grpSpLocks noChangeAspect="1"/>
          </p:cNvGrpSpPr>
          <p:nvPr/>
        </p:nvGrpSpPr>
        <p:grpSpPr>
          <a:xfrm>
            <a:off x="5446079" y="3671310"/>
            <a:ext cx="1645922" cy="1645920"/>
            <a:chOff x="1429847" y="4901582"/>
            <a:chExt cx="1097281" cy="1097280"/>
          </a:xfrm>
        </p:grpSpPr>
        <p:sp>
          <p:nvSpPr>
            <p:cNvPr id="8" name="Rectangle 11">
              <a:extLst>
                <a:ext uri="{FF2B5EF4-FFF2-40B4-BE49-F238E27FC236}">
                  <a16:creationId xmlns:a16="http://schemas.microsoft.com/office/drawing/2014/main" id="{4BB5340A-269D-D6C8-33B0-41D7C49CBC74}"/>
                </a:ext>
              </a:extLst>
            </p:cNvPr>
            <p:cNvSpPr/>
            <p:nvPr/>
          </p:nvSpPr>
          <p:spPr bwMode="auto">
            <a:xfrm>
              <a:off x="1429848" y="4901582"/>
              <a:ext cx="1097280" cy="109728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light"/>
                <a:ea typeface="Segoe UI" pitchFamily="34" charset="0"/>
                <a:cs typeface="Segoe UI" pitchFamily="34" charset="0"/>
              </a:endParaRPr>
            </a:p>
          </p:txBody>
        </p:sp>
        <p:sp>
          <p:nvSpPr>
            <p:cNvPr id="9" name="TextBox 13">
              <a:extLst>
                <a:ext uri="{FF2B5EF4-FFF2-40B4-BE49-F238E27FC236}">
                  <a16:creationId xmlns:a16="http://schemas.microsoft.com/office/drawing/2014/main" id="{DAE239D4-C84D-14B7-F024-D0DAB7C8C7BD}"/>
                </a:ext>
              </a:extLst>
            </p:cNvPr>
            <p:cNvSpPr txBox="1"/>
            <p:nvPr/>
          </p:nvSpPr>
          <p:spPr>
            <a:xfrm flipH="1">
              <a:off x="1429847" y="5706254"/>
              <a:ext cx="1097280" cy="292608"/>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数据平面</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grpSp>
        <p:nvGrpSpPr>
          <p:cNvPr id="10" name="Group 27" descr="Icon of tools labeled &quot;API Management Plane&quot;. This icon links on the left to the &quot;developer portal&quot; and on the right to the &quot;API providers&quot;">
            <a:extLst>
              <a:ext uri="{FF2B5EF4-FFF2-40B4-BE49-F238E27FC236}">
                <a16:creationId xmlns:a16="http://schemas.microsoft.com/office/drawing/2014/main" id="{AE338635-F396-775B-1CAA-09A3E368D58E}"/>
              </a:ext>
            </a:extLst>
          </p:cNvPr>
          <p:cNvGrpSpPr/>
          <p:nvPr/>
        </p:nvGrpSpPr>
        <p:grpSpPr>
          <a:xfrm>
            <a:off x="5431903" y="1636709"/>
            <a:ext cx="1645920" cy="1718288"/>
            <a:chOff x="8532222" y="1202305"/>
            <a:chExt cx="1645920" cy="1718288"/>
          </a:xfrm>
        </p:grpSpPr>
        <p:sp>
          <p:nvSpPr>
            <p:cNvPr id="11" name="Oval 21">
              <a:extLst>
                <a:ext uri="{FF2B5EF4-FFF2-40B4-BE49-F238E27FC236}">
                  <a16:creationId xmlns:a16="http://schemas.microsoft.com/office/drawing/2014/main" id="{720C7E3B-C14A-873F-E3B2-9B4C95351122}"/>
                </a:ext>
              </a:extLst>
            </p:cNvPr>
            <p:cNvSpPr/>
            <p:nvPr/>
          </p:nvSpPr>
          <p:spPr bwMode="auto">
            <a:xfrm>
              <a:off x="8806543" y="1539949"/>
              <a:ext cx="1097280" cy="109728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 name="DeveloperTools_EC7A" title="Icon of a wrench and a screwdriver">
              <a:extLst>
                <a:ext uri="{FF2B5EF4-FFF2-40B4-BE49-F238E27FC236}">
                  <a16:creationId xmlns:a16="http://schemas.microsoft.com/office/drawing/2014/main" id="{EED62953-12DA-932E-780B-08C79E735EB5}"/>
                </a:ext>
              </a:extLst>
            </p:cNvPr>
            <p:cNvSpPr>
              <a:spLocks noChangeAspect="1" noEditPoints="1"/>
            </p:cNvSpPr>
            <p:nvPr/>
          </p:nvSpPr>
          <p:spPr bwMode="auto">
            <a:xfrm>
              <a:off x="9239117" y="174644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3" name="TextBox 23">
              <a:extLst>
                <a:ext uri="{FF2B5EF4-FFF2-40B4-BE49-F238E27FC236}">
                  <a16:creationId xmlns:a16="http://schemas.microsoft.com/office/drawing/2014/main" id="{48889EE0-C2C2-2526-0709-F4BAABDC5464}"/>
                </a:ext>
              </a:extLst>
            </p:cNvPr>
            <p:cNvSpPr txBox="1"/>
            <p:nvPr/>
          </p:nvSpPr>
          <p:spPr>
            <a:xfrm flipH="1">
              <a:off x="8760822" y="2100336"/>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管理平面</a:t>
              </a:r>
              <a:endParaRPr kumimoji="0" lang="en-US" altLang="zh-CN" sz="105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sp>
          <p:nvSpPr>
            <p:cNvPr id="14" name="Oval 24">
              <a:extLst>
                <a:ext uri="{FF2B5EF4-FFF2-40B4-BE49-F238E27FC236}">
                  <a16:creationId xmlns:a16="http://schemas.microsoft.com/office/drawing/2014/main" id="{336D68CF-C144-25AA-A579-A5FD615A49C7}"/>
                </a:ext>
              </a:extLst>
            </p:cNvPr>
            <p:cNvSpPr>
              <a:spLocks noChangeAspect="1"/>
            </p:cNvSpPr>
            <p:nvPr/>
          </p:nvSpPr>
          <p:spPr bwMode="auto">
            <a:xfrm>
              <a:off x="8532222" y="1274673"/>
              <a:ext cx="1645920" cy="164592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 name="TextBox 25">
              <a:extLst>
                <a:ext uri="{FF2B5EF4-FFF2-40B4-BE49-F238E27FC236}">
                  <a16:creationId xmlns:a16="http://schemas.microsoft.com/office/drawing/2014/main" id="{FF662C8A-5745-BD05-4D5B-B1F8D724D2BA}"/>
                </a:ext>
              </a:extLst>
            </p:cNvPr>
            <p:cNvSpPr txBox="1"/>
            <p:nvPr/>
          </p:nvSpPr>
          <p:spPr>
            <a:xfrm flipH="1">
              <a:off x="8760822" y="1202305"/>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API</a:t>
              </a:r>
            </a:p>
          </p:txBody>
        </p:sp>
      </p:grpSp>
      <p:sp>
        <p:nvSpPr>
          <p:cNvPr id="16" name="door" title="Icon of an open doorway">
            <a:extLst>
              <a:ext uri="{FF2B5EF4-FFF2-40B4-BE49-F238E27FC236}">
                <a16:creationId xmlns:a16="http://schemas.microsoft.com/office/drawing/2014/main" id="{E75FFE85-C01E-E231-2850-FEB5CE7FB532}"/>
              </a:ext>
            </a:extLst>
          </p:cNvPr>
          <p:cNvSpPr>
            <a:spLocks noChangeAspect="1" noEditPoints="1"/>
          </p:cNvSpPr>
          <p:nvPr/>
        </p:nvSpPr>
        <p:spPr bwMode="auto">
          <a:xfrm>
            <a:off x="6106180" y="4358040"/>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cxnSp>
        <p:nvCxnSpPr>
          <p:cNvPr id="17" name="Straight Connector 32" descr="line connecting &quot;developer portal&quot; and &quot;API management plane&quot;">
            <a:extLst>
              <a:ext uri="{FF2B5EF4-FFF2-40B4-BE49-F238E27FC236}">
                <a16:creationId xmlns:a16="http://schemas.microsoft.com/office/drawing/2014/main" id="{267CEF81-FB39-11D4-893C-2AC101DB5B41}"/>
              </a:ext>
            </a:extLst>
          </p:cNvPr>
          <p:cNvCxnSpPr>
            <a:cxnSpLocks/>
          </p:cNvCxnSpPr>
          <p:nvPr/>
        </p:nvCxnSpPr>
        <p:spPr>
          <a:xfrm>
            <a:off x="5146692" y="2495853"/>
            <a:ext cx="22860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34" descr="line connecting &quot;API Management Plane&quot; to the &quot;Gateway&quot;">
            <a:extLst>
              <a:ext uri="{FF2B5EF4-FFF2-40B4-BE49-F238E27FC236}">
                <a16:creationId xmlns:a16="http://schemas.microsoft.com/office/drawing/2014/main" id="{C0E21C79-CD83-C7E7-E33B-4F4304B7A0AF}"/>
              </a:ext>
            </a:extLst>
          </p:cNvPr>
          <p:cNvCxnSpPr>
            <a:cxnSpLocks/>
          </p:cNvCxnSpPr>
          <p:nvPr/>
        </p:nvCxnSpPr>
        <p:spPr>
          <a:xfrm>
            <a:off x="6269039" y="3392585"/>
            <a:ext cx="0" cy="22860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31">
            <a:extLst>
              <a:ext uri="{FF2B5EF4-FFF2-40B4-BE49-F238E27FC236}">
                <a16:creationId xmlns:a16="http://schemas.microsoft.com/office/drawing/2014/main" id="{7E4C0FDA-4162-F83B-5B2F-2FD9C1D9AFBB}"/>
              </a:ext>
            </a:extLst>
          </p:cNvPr>
          <p:cNvGrpSpPr/>
          <p:nvPr/>
        </p:nvGrpSpPr>
        <p:grpSpPr>
          <a:xfrm>
            <a:off x="1496456" y="3946310"/>
            <a:ext cx="3857066" cy="1617141"/>
            <a:chOff x="1496456" y="4053318"/>
            <a:chExt cx="3857066" cy="1617141"/>
          </a:xfrm>
        </p:grpSpPr>
        <p:grpSp>
          <p:nvGrpSpPr>
            <p:cNvPr id="20" name="Group 5" descr="Icons of a smart watch, house, car, and shopping cart with titled &quot;Apps on Devices&quot;">
              <a:extLst>
                <a:ext uri="{FF2B5EF4-FFF2-40B4-BE49-F238E27FC236}">
                  <a16:creationId xmlns:a16="http://schemas.microsoft.com/office/drawing/2014/main" id="{7857EE4B-7180-A1FA-1296-831D98AAD741}"/>
                </a:ext>
              </a:extLst>
            </p:cNvPr>
            <p:cNvGrpSpPr/>
            <p:nvPr/>
          </p:nvGrpSpPr>
          <p:grpSpPr>
            <a:xfrm>
              <a:off x="1496456" y="4053318"/>
              <a:ext cx="1219371" cy="1617141"/>
              <a:chOff x="1865811" y="4178000"/>
              <a:chExt cx="1219371" cy="1617141"/>
            </a:xfrm>
          </p:grpSpPr>
          <p:grpSp>
            <p:nvGrpSpPr>
              <p:cNvPr id="22" name="Group 3">
                <a:extLst>
                  <a:ext uri="{FF2B5EF4-FFF2-40B4-BE49-F238E27FC236}">
                    <a16:creationId xmlns:a16="http://schemas.microsoft.com/office/drawing/2014/main" id="{34F8BA7B-434A-1703-AB98-57694DC99D20}"/>
                  </a:ext>
                </a:extLst>
              </p:cNvPr>
              <p:cNvGrpSpPr/>
              <p:nvPr/>
            </p:nvGrpSpPr>
            <p:grpSpPr>
              <a:xfrm>
                <a:off x="1865811" y="4178000"/>
                <a:ext cx="645855" cy="554882"/>
                <a:chOff x="1865811" y="4148375"/>
                <a:chExt cx="645855" cy="554882"/>
              </a:xfrm>
            </p:grpSpPr>
            <p:sp>
              <p:nvSpPr>
                <p:cNvPr id="27" name="watch" title="Icon of a smart watch">
                  <a:extLst>
                    <a:ext uri="{FF2B5EF4-FFF2-40B4-BE49-F238E27FC236}">
                      <a16:creationId xmlns:a16="http://schemas.microsoft.com/office/drawing/2014/main" id="{1AFCF733-C36E-BE65-4047-0134D3E3B396}"/>
                    </a:ext>
                  </a:extLst>
                </p:cNvPr>
                <p:cNvSpPr>
                  <a:spLocks noChangeAspect="1" noEditPoints="1"/>
                </p:cNvSpPr>
                <p:nvPr/>
              </p:nvSpPr>
              <p:spPr bwMode="auto">
                <a:xfrm>
                  <a:off x="1865811" y="4148375"/>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8" name="UniversalApp_E8CC" title="Icon of a cellphone in front of a tablet">
                  <a:extLst>
                    <a:ext uri="{FF2B5EF4-FFF2-40B4-BE49-F238E27FC236}">
                      <a16:creationId xmlns:a16="http://schemas.microsoft.com/office/drawing/2014/main" id="{09EF4BA5-7154-7E2A-8BB6-847B6CCAF060}"/>
                    </a:ext>
                  </a:extLst>
                </p:cNvPr>
                <p:cNvSpPr>
                  <a:spLocks noChangeAspect="1" noEditPoints="1"/>
                </p:cNvSpPr>
                <p:nvPr/>
              </p:nvSpPr>
              <p:spPr bwMode="auto">
                <a:xfrm>
                  <a:off x="2013231" y="4337497"/>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sp>
            <p:nvSpPr>
              <p:cNvPr id="23" name="car_3" title="Icon of a car with signal lines on top">
                <a:extLst>
                  <a:ext uri="{FF2B5EF4-FFF2-40B4-BE49-F238E27FC236}">
                    <a16:creationId xmlns:a16="http://schemas.microsoft.com/office/drawing/2014/main" id="{6019B6AA-261C-D62C-00D4-0BECB25C384C}"/>
                  </a:ext>
                </a:extLst>
              </p:cNvPr>
              <p:cNvSpPr>
                <a:spLocks noChangeAspect="1" noEditPoints="1"/>
              </p:cNvSpPr>
              <p:nvPr/>
            </p:nvSpPr>
            <p:spPr bwMode="auto">
              <a:xfrm>
                <a:off x="1943295" y="4884845"/>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4" name="house" title="Icon of a house">
                <a:extLst>
                  <a:ext uri="{FF2B5EF4-FFF2-40B4-BE49-F238E27FC236}">
                    <a16:creationId xmlns:a16="http://schemas.microsoft.com/office/drawing/2014/main" id="{F9ABC513-B37B-CA00-644A-BF7BC385D259}"/>
                  </a:ext>
                </a:extLst>
              </p:cNvPr>
              <p:cNvSpPr>
                <a:spLocks noChangeAspect="1" noEditPoints="1"/>
              </p:cNvSpPr>
              <p:nvPr/>
            </p:nvSpPr>
            <p:spPr bwMode="auto">
              <a:xfrm>
                <a:off x="2672871" y="4294594"/>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5" name="ShoppingCart_E7BF" title="Icon of a shopping cart">
                <a:extLst>
                  <a:ext uri="{FF2B5EF4-FFF2-40B4-BE49-F238E27FC236}">
                    <a16:creationId xmlns:a16="http://schemas.microsoft.com/office/drawing/2014/main" id="{B8A6CEE0-061A-2794-7635-59FA67FB786C}"/>
                  </a:ext>
                </a:extLst>
              </p:cNvPr>
              <p:cNvSpPr>
                <a:spLocks noChangeAspect="1" noEditPoints="1"/>
              </p:cNvSpPr>
              <p:nvPr/>
            </p:nvSpPr>
            <p:spPr bwMode="auto">
              <a:xfrm>
                <a:off x="2641234" y="4869781"/>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26" name="TextBox 79">
                <a:extLst>
                  <a:ext uri="{FF2B5EF4-FFF2-40B4-BE49-F238E27FC236}">
                    <a16:creationId xmlns:a16="http://schemas.microsoft.com/office/drawing/2014/main" id="{CCE93400-913C-A608-D082-BB96D835E620}"/>
                  </a:ext>
                </a:extLst>
              </p:cNvPr>
              <p:cNvSpPr txBox="1"/>
              <p:nvPr/>
            </p:nvSpPr>
            <p:spPr>
              <a:xfrm>
                <a:off x="2224290" y="5456587"/>
                <a:ext cx="564257" cy="338554"/>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应用程序
和设备</a:t>
                </a:r>
                <a:endParaRPr kumimoji="0" lang="en-US" altLang="zh-CN" sz="105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endParaRPr>
              </a:p>
            </p:txBody>
          </p:sp>
        </p:grpSp>
        <p:cxnSp>
          <p:nvCxnSpPr>
            <p:cNvPr id="21" name="Straight Connector 84" descr="straight line icon connecting &quot;Apps on Devices&quot; to &quot;Gateway&quot;">
              <a:extLst>
                <a:ext uri="{FF2B5EF4-FFF2-40B4-BE49-F238E27FC236}">
                  <a16:creationId xmlns:a16="http://schemas.microsoft.com/office/drawing/2014/main" id="{874A33DB-841F-9189-5C9C-F5E737238883}"/>
                </a:ext>
              </a:extLst>
            </p:cNvPr>
            <p:cNvCxnSpPr>
              <a:cxnSpLocks/>
            </p:cNvCxnSpPr>
            <p:nvPr/>
          </p:nvCxnSpPr>
          <p:spPr>
            <a:xfrm>
              <a:off x="2884642" y="4649379"/>
              <a:ext cx="24688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itle 89">
            <a:extLst>
              <a:ext uri="{FF2B5EF4-FFF2-40B4-BE49-F238E27FC236}">
                <a16:creationId xmlns:a16="http://schemas.microsoft.com/office/drawing/2014/main" id="{0240D009-EE89-D311-60A4-5FC88DA007B5}"/>
              </a:ext>
            </a:extLst>
          </p:cNvPr>
          <p:cNvSpPr txBox="1">
            <a:spLocks/>
          </p:cNvSpPr>
          <p:nvPr/>
        </p:nvSpPr>
        <p:spPr>
          <a:xfrm>
            <a:off x="0" y="422275"/>
            <a:ext cx="11017250"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latin typeface="Segoe UI" panose="020B0502040204020203" pitchFamily="34" charset="0"/>
                <a:ea typeface="微软雅黑" panose="020B0503020204020204" pitchFamily="34" charset="-122"/>
              </a:rPr>
              <a:t>Azure API </a:t>
            </a:r>
            <a:r>
              <a:rPr lang="zh-CN" altLang="en-US">
                <a:latin typeface="Segoe UI" panose="020B0502040204020203" pitchFamily="34" charset="0"/>
                <a:ea typeface="微软雅黑" panose="020B0503020204020204" pitchFamily="34" charset="-122"/>
              </a:rPr>
              <a:t>管理</a:t>
            </a:r>
          </a:p>
        </p:txBody>
      </p:sp>
      <p:sp>
        <p:nvSpPr>
          <p:cNvPr id="30" name="Browser_2" title="Icon of a browser window with a home symbol inside">
            <a:extLst>
              <a:ext uri="{FF2B5EF4-FFF2-40B4-BE49-F238E27FC236}">
                <a16:creationId xmlns:a16="http://schemas.microsoft.com/office/drawing/2014/main" id="{63D7DC90-4C9F-34A8-F3C3-2599676935DE}"/>
              </a:ext>
            </a:extLst>
          </p:cNvPr>
          <p:cNvSpPr>
            <a:spLocks noChangeAspect="1" noEditPoints="1"/>
          </p:cNvSpPr>
          <p:nvPr/>
        </p:nvSpPr>
        <p:spPr bwMode="auto">
          <a:xfrm>
            <a:off x="4073433" y="2333050"/>
            <a:ext cx="421763" cy="35857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31"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26320842-F297-BB4E-6A24-2A7D09573708}"/>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32" name="Group 29">
            <a:extLst>
              <a:ext uri="{FF2B5EF4-FFF2-40B4-BE49-F238E27FC236}">
                <a16:creationId xmlns:a16="http://schemas.microsoft.com/office/drawing/2014/main" id="{7583A7A8-D8C4-F1D1-3BB3-08449C2BEB90}"/>
              </a:ext>
            </a:extLst>
          </p:cNvPr>
          <p:cNvGrpSpPr/>
          <p:nvPr/>
        </p:nvGrpSpPr>
        <p:grpSpPr>
          <a:xfrm>
            <a:off x="6931462" y="1940462"/>
            <a:ext cx="3805638" cy="1249970"/>
            <a:chOff x="6931462" y="2047470"/>
            <a:chExt cx="3805638" cy="1249970"/>
          </a:xfrm>
        </p:grpSpPr>
        <p:grpSp>
          <p:nvGrpSpPr>
            <p:cNvPr id="33" name="Group 49" descr="Icon of multiple people with the words &quot;API providers&quot; and the following text listed vertically:&#10;abstract, version, secure and protect, monitor and measure, publish and monetize">
              <a:extLst>
                <a:ext uri="{FF2B5EF4-FFF2-40B4-BE49-F238E27FC236}">
                  <a16:creationId xmlns:a16="http://schemas.microsoft.com/office/drawing/2014/main" id="{DE616CB0-4A8B-B295-FF01-88B24CD4110D}"/>
                </a:ext>
              </a:extLst>
            </p:cNvPr>
            <p:cNvGrpSpPr/>
            <p:nvPr/>
          </p:nvGrpSpPr>
          <p:grpSpPr>
            <a:xfrm>
              <a:off x="8868972" y="2085179"/>
              <a:ext cx="1868128" cy="1041199"/>
              <a:chOff x="9499752" y="2176739"/>
              <a:chExt cx="1868128" cy="1041199"/>
            </a:xfrm>
          </p:grpSpPr>
          <p:sp>
            <p:nvSpPr>
              <p:cNvPr id="39" name="TextBox 40">
                <a:extLst>
                  <a:ext uri="{FF2B5EF4-FFF2-40B4-BE49-F238E27FC236}">
                    <a16:creationId xmlns:a16="http://schemas.microsoft.com/office/drawing/2014/main" id="{D528720D-7134-EF5B-8E63-C5BB65EC12D1}"/>
                  </a:ext>
                </a:extLst>
              </p:cNvPr>
              <p:cNvSpPr txBox="1"/>
              <p:nvPr/>
            </p:nvSpPr>
            <p:spPr>
              <a:xfrm>
                <a:off x="10598439" y="2212023"/>
                <a:ext cx="769441" cy="923330"/>
              </a:xfrm>
              <a:prstGeom prst="rect">
                <a:avLst/>
              </a:prstGeom>
              <a:noFill/>
              <a:ln>
                <a:noFill/>
              </a:ln>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抽象和解耦
安全与保护
修订和版本
监控和测量
发布和获利</a:t>
                </a:r>
                <a:endParaRPr kumimoji="0" lang="en-US" altLang="zh-CN"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nvGrpSpPr>
              <p:cNvPr id="40" name="Group 41">
                <a:extLst>
                  <a:ext uri="{FF2B5EF4-FFF2-40B4-BE49-F238E27FC236}">
                    <a16:creationId xmlns:a16="http://schemas.microsoft.com/office/drawing/2014/main" id="{17CB2256-B05D-AB6F-B2DF-13D70D120A3D}"/>
                  </a:ext>
                </a:extLst>
              </p:cNvPr>
              <p:cNvGrpSpPr/>
              <p:nvPr/>
            </p:nvGrpSpPr>
            <p:grpSpPr>
              <a:xfrm>
                <a:off x="9499752" y="2345143"/>
                <a:ext cx="441948" cy="872795"/>
                <a:chOff x="8849669" y="3599571"/>
                <a:chExt cx="441948" cy="872795"/>
              </a:xfrm>
            </p:grpSpPr>
            <p:sp>
              <p:nvSpPr>
                <p:cNvPr id="42" name="people_12" title="Icon of three people">
                  <a:extLst>
                    <a:ext uri="{FF2B5EF4-FFF2-40B4-BE49-F238E27FC236}">
                      <a16:creationId xmlns:a16="http://schemas.microsoft.com/office/drawing/2014/main" id="{FFA946AB-5D1D-1423-2652-3EE02C6EE59C}"/>
                    </a:ext>
                  </a:extLst>
                </p:cNvPr>
                <p:cNvSpPr>
                  <a:spLocks noChangeAspect="1" noEditPoints="1"/>
                </p:cNvSpPr>
                <p:nvPr/>
              </p:nvSpPr>
              <p:spPr bwMode="auto">
                <a:xfrm>
                  <a:off x="8849669" y="35995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TextBox 43">
                  <a:extLst>
                    <a:ext uri="{FF2B5EF4-FFF2-40B4-BE49-F238E27FC236}">
                      <a16:creationId xmlns:a16="http://schemas.microsoft.com/office/drawing/2014/main" id="{C0A504CA-B106-670D-1994-32E79CF6C48D}"/>
                    </a:ext>
                  </a:extLst>
                </p:cNvPr>
                <p:cNvSpPr txBox="1"/>
                <p:nvPr/>
              </p:nvSpPr>
              <p:spPr>
                <a:xfrm>
                  <a:off x="8868424" y="4133812"/>
                  <a:ext cx="423193" cy="33855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effectLst/>
                      <a:uLnTx/>
                      <a:uFillTx/>
                      <a:latin typeface="Segoe UI"/>
                      <a:ea typeface="+mn-ea"/>
                      <a:cs typeface="+mn-cs"/>
                    </a:rPr>
                    <a:t>供应商</a:t>
                  </a:r>
                  <a:endParaRPr kumimoji="0" lang="en-US" altLang="zh-CN" sz="800" b="0" i="0" u="none" strike="noStrike" kern="1200" cap="none" spc="0" normalizeH="0" baseline="0" noProof="0">
                    <a:ln>
                      <a:noFill/>
                    </a:ln>
                    <a:effectLst/>
                    <a:uLnTx/>
                    <a:uFillTx/>
                    <a:latin typeface="Segoe UI"/>
                    <a:ea typeface="+mn-ea"/>
                    <a:cs typeface="+mn-cs"/>
                  </a:endParaRPr>
                </a:p>
              </p:txBody>
            </p:sp>
          </p:grpSp>
          <p:cxnSp>
            <p:nvCxnSpPr>
              <p:cNvPr id="41" name="Straight Connector 44">
                <a:extLst>
                  <a:ext uri="{FF2B5EF4-FFF2-40B4-BE49-F238E27FC236}">
                    <a16:creationId xmlns:a16="http://schemas.microsoft.com/office/drawing/2014/main" id="{3D2904F5-7160-F7D1-CC78-E2CD4E9445AE}"/>
                  </a:ext>
                </a:extLst>
              </p:cNvPr>
              <p:cNvCxnSpPr/>
              <p:nvPr/>
            </p:nvCxnSpPr>
            <p:spPr>
              <a:xfrm>
                <a:off x="10374819" y="2176739"/>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4" name="Straight Connector 46">
              <a:extLst>
                <a:ext uri="{FF2B5EF4-FFF2-40B4-BE49-F238E27FC236}">
                  <a16:creationId xmlns:a16="http://schemas.microsoft.com/office/drawing/2014/main" id="{1193BAEA-92C3-AC95-3BA8-77D84817E76D}"/>
                </a:ext>
                <a:ext uri="{C183D7F6-B498-43B3-948B-1728B52AA6E4}">
                  <adec:decorative xmlns:adec="http://schemas.microsoft.com/office/drawing/2017/decorative" val="1"/>
                </a:ext>
              </a:extLst>
            </p:cNvPr>
            <p:cNvCxnSpPr>
              <a:cxnSpLocks/>
            </p:cNvCxnSpPr>
            <p:nvPr/>
          </p:nvCxnSpPr>
          <p:spPr>
            <a:xfrm>
              <a:off x="6931462" y="2047470"/>
              <a:ext cx="10972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47">
              <a:extLst>
                <a:ext uri="{FF2B5EF4-FFF2-40B4-BE49-F238E27FC236}">
                  <a16:creationId xmlns:a16="http://schemas.microsoft.com/office/drawing/2014/main" id="{8CD03415-10EB-DBB3-B93E-47435DB62572}"/>
                </a:ext>
                <a:ext uri="{C183D7F6-B498-43B3-948B-1728B52AA6E4}">
                  <adec:decorative xmlns:adec="http://schemas.microsoft.com/office/drawing/2017/decorative" val="1"/>
                </a:ext>
              </a:extLst>
            </p:cNvPr>
            <p:cNvCxnSpPr>
              <a:cxnSpLocks/>
            </p:cNvCxnSpPr>
            <p:nvPr/>
          </p:nvCxnSpPr>
          <p:spPr>
            <a:xfrm>
              <a:off x="7125278" y="2466186"/>
              <a:ext cx="8686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48">
              <a:extLst>
                <a:ext uri="{FF2B5EF4-FFF2-40B4-BE49-F238E27FC236}">
                  <a16:creationId xmlns:a16="http://schemas.microsoft.com/office/drawing/2014/main" id="{73EFC110-93A6-120C-C95C-B7957EE1F864}"/>
                </a:ext>
                <a:ext uri="{C183D7F6-B498-43B3-948B-1728B52AA6E4}">
                  <adec:decorative xmlns:adec="http://schemas.microsoft.com/office/drawing/2017/decorative" val="1"/>
                </a:ext>
              </a:extLst>
            </p:cNvPr>
            <p:cNvCxnSpPr>
              <a:cxnSpLocks/>
            </p:cNvCxnSpPr>
            <p:nvPr/>
          </p:nvCxnSpPr>
          <p:spPr>
            <a:xfrm>
              <a:off x="6949402" y="3202168"/>
              <a:ext cx="103931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72">
              <a:extLst>
                <a:ext uri="{FF2B5EF4-FFF2-40B4-BE49-F238E27FC236}">
                  <a16:creationId xmlns:a16="http://schemas.microsoft.com/office/drawing/2014/main" id="{B2CD1B41-2341-A21E-25D1-2BB0D2BEABB5}"/>
                </a:ext>
                <a:ext uri="{C183D7F6-B498-43B3-948B-1728B52AA6E4}">
                  <adec:decorative xmlns:adec="http://schemas.microsoft.com/office/drawing/2017/decorative" val="1"/>
                </a:ext>
              </a:extLst>
            </p:cNvPr>
            <p:cNvCxnSpPr>
              <a:cxnSpLocks/>
            </p:cNvCxnSpPr>
            <p:nvPr/>
          </p:nvCxnSpPr>
          <p:spPr>
            <a:xfrm>
              <a:off x="7112292" y="2858630"/>
              <a:ext cx="87642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Freeform 21">
              <a:extLst>
                <a:ext uri="{FF2B5EF4-FFF2-40B4-BE49-F238E27FC236}">
                  <a16:creationId xmlns:a16="http://schemas.microsoft.com/office/drawing/2014/main" id="{2C76A147-61CC-9D5C-624F-6C6548D57825}"/>
                </a:ext>
              </a:extLst>
            </p:cNvPr>
            <p:cNvSpPr>
              <a:spLocks noChangeAspect="1" noEditPoints="1"/>
            </p:cNvSpPr>
            <p:nvPr/>
          </p:nvSpPr>
          <p:spPr bwMode="auto">
            <a:xfrm>
              <a:off x="8155341" y="3139934"/>
              <a:ext cx="158038" cy="157506"/>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sp>
        <p:nvSpPr>
          <p:cNvPr id="44" name="TextBox 6">
            <a:extLst>
              <a:ext uri="{FF2B5EF4-FFF2-40B4-BE49-F238E27FC236}">
                <a16:creationId xmlns:a16="http://schemas.microsoft.com/office/drawing/2014/main" id="{DF5AFE10-EEDB-CFDD-E8AD-53033FDAE7C8}"/>
              </a:ext>
            </a:extLst>
          </p:cNvPr>
          <p:cNvSpPr txBox="1"/>
          <p:nvPr/>
        </p:nvSpPr>
        <p:spPr>
          <a:xfrm flipH="1">
            <a:off x="5431903" y="3677720"/>
            <a:ext cx="1645920" cy="438912"/>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Semibold"/>
                <a:ea typeface="+mn-ea"/>
                <a:cs typeface="+mn-cs"/>
              </a:rPr>
              <a:t>网关</a:t>
            </a:r>
            <a:endParaRPr kumimoji="0" lang="en-US" altLang="zh-CN" sz="1050" b="0" i="0" u="none" strike="noStrike" kern="1200" cap="none" spc="0" normalizeH="0" baseline="0" noProof="0">
              <a:ln>
                <a:noFill/>
              </a:ln>
              <a:effectLst/>
              <a:uLnTx/>
              <a:uFillTx/>
              <a:latin typeface="Segoe UI Semibold"/>
              <a:ea typeface="+mn-ea"/>
              <a:cs typeface="+mn-cs"/>
            </a:endParaRPr>
          </a:p>
        </p:txBody>
      </p:sp>
      <p:sp>
        <p:nvSpPr>
          <p:cNvPr id="45" name="TextBox 7">
            <a:extLst>
              <a:ext uri="{FF2B5EF4-FFF2-40B4-BE49-F238E27FC236}">
                <a16:creationId xmlns:a16="http://schemas.microsoft.com/office/drawing/2014/main" id="{F17DA4ED-3DFC-588D-4E22-408D7045D352}"/>
              </a:ext>
            </a:extLst>
          </p:cNvPr>
          <p:cNvSpPr txBox="1"/>
          <p:nvPr/>
        </p:nvSpPr>
        <p:spPr>
          <a:xfrm flipH="1">
            <a:off x="3468619" y="1714491"/>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zh-CN" altLang="en-US" sz="1050" b="0" i="0" u="none" strike="noStrike" kern="1200" cap="none" spc="0" normalizeH="0" baseline="0" noProof="0">
                <a:ln>
                  <a:noFill/>
                </a:ln>
                <a:effectLst/>
                <a:uLnTx/>
                <a:uFillTx/>
                <a:latin typeface="Segoe UI Semibold"/>
                <a:ea typeface="+mn-ea"/>
                <a:cs typeface="+mn-cs"/>
              </a:rPr>
              <a:t>开发人员门户</a:t>
            </a:r>
            <a:endParaRPr kumimoji="0" lang="en-US" altLang="zh-CN" sz="1050" b="0" i="0" u="none" strike="noStrike" kern="1200" cap="none" spc="0" normalizeH="0" baseline="0" noProof="0">
              <a:ln>
                <a:noFill/>
              </a:ln>
              <a:effectLst/>
              <a:uLnTx/>
              <a:uFillTx/>
              <a:latin typeface="Segoe UI Semibold"/>
              <a:ea typeface="+mn-ea"/>
              <a:cs typeface="+mn-cs"/>
            </a:endParaRPr>
          </a:p>
        </p:txBody>
      </p:sp>
      <p:grpSp>
        <p:nvGrpSpPr>
          <p:cNvPr id="46" name="Group 33">
            <a:extLst>
              <a:ext uri="{FF2B5EF4-FFF2-40B4-BE49-F238E27FC236}">
                <a16:creationId xmlns:a16="http://schemas.microsoft.com/office/drawing/2014/main" id="{47585778-3B31-CC9D-E895-81E587E094AE}"/>
              </a:ext>
            </a:extLst>
          </p:cNvPr>
          <p:cNvGrpSpPr/>
          <p:nvPr/>
        </p:nvGrpSpPr>
        <p:grpSpPr>
          <a:xfrm>
            <a:off x="7176892" y="3657924"/>
            <a:ext cx="1338313" cy="2012911"/>
            <a:chOff x="7481686" y="3764932"/>
            <a:chExt cx="1338313" cy="2012911"/>
          </a:xfrm>
        </p:grpSpPr>
        <p:sp>
          <p:nvSpPr>
            <p:cNvPr id="47" name="Freeform 13" title="Icon of a cloud">
              <a:extLst>
                <a:ext uri="{FF2B5EF4-FFF2-40B4-BE49-F238E27FC236}">
                  <a16:creationId xmlns:a16="http://schemas.microsoft.com/office/drawing/2014/main" id="{E1597BB4-A453-4FDE-A452-6AFF8AFA8285}"/>
                </a:ext>
              </a:extLst>
            </p:cNvPr>
            <p:cNvSpPr>
              <a:spLocks noChangeAspect="1"/>
            </p:cNvSpPr>
            <p:nvPr/>
          </p:nvSpPr>
          <p:spPr bwMode="auto">
            <a:xfrm>
              <a:off x="8274563" y="509935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8" name="TextBox 80">
              <a:extLst>
                <a:ext uri="{FF2B5EF4-FFF2-40B4-BE49-F238E27FC236}">
                  <a16:creationId xmlns:a16="http://schemas.microsoft.com/office/drawing/2014/main" id="{FB36C16D-A85A-8114-28F5-93D0EB3B2355}"/>
                </a:ext>
              </a:extLst>
            </p:cNvPr>
            <p:cNvSpPr txBox="1"/>
            <p:nvPr/>
          </p:nvSpPr>
          <p:spPr>
            <a:xfrm>
              <a:off x="8378310" y="5608566"/>
              <a:ext cx="423193" cy="169277"/>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100" i="1" u="none" strike="noStrike" cap="none" spc="0" normalizeH="0" baseline="0">
                  <a:ln>
                    <a:noFill/>
                  </a:ln>
                  <a:solidFill>
                    <a:srgbClr val="000000"/>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rPr>
                <a:t>微服务</a:t>
              </a:r>
              <a:endParaRPr kumimoji="0" lang="en-US" altLang="zh-CN" sz="1100" b="0" i="0" u="none" strike="noStrike" kern="1200" cap="none" spc="0" normalizeH="0" baseline="0" noProof="0">
                <a:ln>
                  <a:noFill/>
                </a:ln>
                <a:solidFill>
                  <a:schemeClr val="tx1"/>
                </a:solidFill>
                <a:effectLst/>
                <a:uLnTx/>
                <a:uFillTx/>
                <a:latin typeface="Segoe UI"/>
                <a:ea typeface="+mn-ea"/>
                <a:cs typeface="Segoe UI Semilight" panose="020B0402040204020203" pitchFamily="34" charset="0"/>
              </a:endParaRPr>
            </a:p>
          </p:txBody>
        </p:sp>
        <p:cxnSp>
          <p:nvCxnSpPr>
            <p:cNvPr id="49" name="Straight Connector 87" descr="straight line icon connecting &quot;gateway&quot; to &quot;Backend APIs&quot;">
              <a:extLst>
                <a:ext uri="{FF2B5EF4-FFF2-40B4-BE49-F238E27FC236}">
                  <a16:creationId xmlns:a16="http://schemas.microsoft.com/office/drawing/2014/main" id="{E7C283A8-9CC2-A3DE-CA9A-F989262752FF}"/>
                </a:ext>
              </a:extLst>
            </p:cNvPr>
            <p:cNvCxnSpPr>
              <a:cxnSpLocks/>
            </p:cNvCxnSpPr>
            <p:nvPr/>
          </p:nvCxnSpPr>
          <p:spPr>
            <a:xfrm>
              <a:off x="7481686" y="4649379"/>
              <a:ext cx="73152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EMI_E731" title="Icon of a tall rectangular building">
              <a:extLst>
                <a:ext uri="{FF2B5EF4-FFF2-40B4-BE49-F238E27FC236}">
                  <a16:creationId xmlns:a16="http://schemas.microsoft.com/office/drawing/2014/main" id="{A547285D-408D-29AD-5744-546CDF85F3A9}"/>
                </a:ext>
              </a:extLst>
            </p:cNvPr>
            <p:cNvSpPr>
              <a:spLocks noChangeAspect="1" noEditPoints="1"/>
            </p:cNvSpPr>
            <p:nvPr/>
          </p:nvSpPr>
          <p:spPr bwMode="auto">
            <a:xfrm>
              <a:off x="8398447" y="3764932"/>
              <a:ext cx="281414" cy="45720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51" name="Group 85">
            <a:extLst>
              <a:ext uri="{FF2B5EF4-FFF2-40B4-BE49-F238E27FC236}">
                <a16:creationId xmlns:a16="http://schemas.microsoft.com/office/drawing/2014/main" id="{DD29E36A-B680-0457-C033-90A579E6C329}"/>
              </a:ext>
            </a:extLst>
          </p:cNvPr>
          <p:cNvGrpSpPr/>
          <p:nvPr/>
        </p:nvGrpSpPr>
        <p:grpSpPr>
          <a:xfrm>
            <a:off x="667798" y="4283652"/>
            <a:ext cx="564257" cy="1015312"/>
            <a:chOff x="638669" y="4312070"/>
            <a:chExt cx="564257" cy="1015312"/>
          </a:xfrm>
        </p:grpSpPr>
        <p:sp>
          <p:nvSpPr>
            <p:cNvPr id="52" name="people_4" title="Icon of a person">
              <a:extLst>
                <a:ext uri="{FF2B5EF4-FFF2-40B4-BE49-F238E27FC236}">
                  <a16:creationId xmlns:a16="http://schemas.microsoft.com/office/drawing/2014/main" id="{175FF65F-F497-F016-AE17-9F20DB3D45EF}"/>
                </a:ext>
              </a:extLst>
            </p:cNvPr>
            <p:cNvSpPr>
              <a:spLocks noChangeAspect="1" noEditPoints="1"/>
            </p:cNvSpPr>
            <p:nvPr/>
          </p:nvSpPr>
          <p:spPr bwMode="auto">
            <a:xfrm>
              <a:off x="769892" y="431207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TextBox 45">
              <a:extLst>
                <a:ext uri="{FF2B5EF4-FFF2-40B4-BE49-F238E27FC236}">
                  <a16:creationId xmlns:a16="http://schemas.microsoft.com/office/drawing/2014/main" id="{C37F990B-3AAF-900E-971C-7C3C2481E340}"/>
                </a:ext>
              </a:extLst>
            </p:cNvPr>
            <p:cNvSpPr txBox="1"/>
            <p:nvPr/>
          </p:nvSpPr>
          <p:spPr>
            <a:xfrm>
              <a:off x="638669" y="4819551"/>
              <a:ext cx="564257" cy="5078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effectLst/>
                  <a:uLnTx/>
                  <a:uFillTx/>
                  <a:latin typeface="Segoe UI"/>
                  <a:ea typeface="+mn-ea"/>
                  <a:cs typeface="+mn-cs"/>
                </a:rPr>
                <a:t>员工
合作伙伴
客户</a:t>
              </a:r>
              <a:endParaRPr kumimoji="0" lang="en-US" altLang="zh-CN" sz="800" b="0" i="0" u="none" strike="noStrike" kern="1200" cap="none" spc="0" normalizeH="0" baseline="0" noProof="0">
                <a:ln>
                  <a:noFill/>
                </a:ln>
                <a:effectLst/>
                <a:uLnTx/>
                <a:uFillTx/>
                <a:latin typeface="Segoe UI"/>
                <a:ea typeface="+mn-ea"/>
                <a:cs typeface="+mn-cs"/>
              </a:endParaRPr>
            </a:p>
          </p:txBody>
        </p:sp>
      </p:grpSp>
      <p:pic>
        <p:nvPicPr>
          <p:cNvPr id="54" name="Picture 39" descr="A picture containing text, clipart&#10;&#10;Description automatically generated">
            <a:extLst>
              <a:ext uri="{FF2B5EF4-FFF2-40B4-BE49-F238E27FC236}">
                <a16:creationId xmlns:a16="http://schemas.microsoft.com/office/drawing/2014/main" id="{0F8ECCFB-B3C0-3F74-B80A-EA0EEB98F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313" y="2936785"/>
            <a:ext cx="347472" cy="347472"/>
          </a:xfrm>
          <a:prstGeom prst="rect">
            <a:avLst/>
          </a:prstGeom>
        </p:spPr>
      </p:pic>
      <p:grpSp>
        <p:nvGrpSpPr>
          <p:cNvPr id="55" name="Group 2075">
            <a:extLst>
              <a:ext uri="{FF2B5EF4-FFF2-40B4-BE49-F238E27FC236}">
                <a16:creationId xmlns:a16="http://schemas.microsoft.com/office/drawing/2014/main" id="{CDE7CC33-EFD0-7471-6DA0-082BA22E4C57}"/>
              </a:ext>
            </a:extLst>
          </p:cNvPr>
          <p:cNvGrpSpPr/>
          <p:nvPr/>
        </p:nvGrpSpPr>
        <p:grpSpPr>
          <a:xfrm>
            <a:off x="1140803" y="3318481"/>
            <a:ext cx="1813278" cy="351475"/>
            <a:chOff x="1140803" y="3318481"/>
            <a:chExt cx="1813278" cy="351475"/>
          </a:xfrm>
        </p:grpSpPr>
        <p:pic>
          <p:nvPicPr>
            <p:cNvPr id="56" name="Graphic 78">
              <a:extLst>
                <a:ext uri="{FF2B5EF4-FFF2-40B4-BE49-F238E27FC236}">
                  <a16:creationId xmlns:a16="http://schemas.microsoft.com/office/drawing/2014/main" id="{BCB2C556-B972-C462-D97A-E4AA647A11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57208" y="3318927"/>
              <a:ext cx="347472" cy="347472"/>
            </a:xfrm>
            <a:prstGeom prst="rect">
              <a:avLst/>
            </a:prstGeom>
          </p:spPr>
        </p:pic>
        <p:pic>
          <p:nvPicPr>
            <p:cNvPr id="57" name="Graphic 105">
              <a:extLst>
                <a:ext uri="{FF2B5EF4-FFF2-40B4-BE49-F238E27FC236}">
                  <a16:creationId xmlns:a16="http://schemas.microsoft.com/office/drawing/2014/main" id="{C3049973-821D-A21B-EAEA-32DEBE4667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06609" y="3320110"/>
              <a:ext cx="347472" cy="347472"/>
            </a:xfrm>
            <a:prstGeom prst="rect">
              <a:avLst/>
            </a:prstGeom>
          </p:spPr>
        </p:pic>
        <p:pic>
          <p:nvPicPr>
            <p:cNvPr id="58" name="Picture 106" descr="A picture containing text, clipart&#10;&#10;Description automatically generated">
              <a:extLst>
                <a:ext uri="{FF2B5EF4-FFF2-40B4-BE49-F238E27FC236}">
                  <a16:creationId xmlns:a16="http://schemas.microsoft.com/office/drawing/2014/main" id="{900FA809-10E8-ED92-5377-75ABBDCFCD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03" y="3322484"/>
              <a:ext cx="347472" cy="347472"/>
            </a:xfrm>
            <a:prstGeom prst="rect">
              <a:avLst/>
            </a:prstGeom>
          </p:spPr>
        </p:pic>
        <p:pic>
          <p:nvPicPr>
            <p:cNvPr id="59" name="Graphic 112">
              <a:extLst>
                <a:ext uri="{FF2B5EF4-FFF2-40B4-BE49-F238E27FC236}">
                  <a16:creationId xmlns:a16="http://schemas.microsoft.com/office/drawing/2014/main" id="{0D04DFC2-7DAC-1B53-A0D7-770906947B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90829" y="3318481"/>
              <a:ext cx="347472" cy="347472"/>
            </a:xfrm>
            <a:prstGeom prst="rect">
              <a:avLst/>
            </a:prstGeom>
          </p:spPr>
        </p:pic>
      </p:grpSp>
      <p:grpSp>
        <p:nvGrpSpPr>
          <p:cNvPr id="60" name="Group 2054">
            <a:extLst>
              <a:ext uri="{FF2B5EF4-FFF2-40B4-BE49-F238E27FC236}">
                <a16:creationId xmlns:a16="http://schemas.microsoft.com/office/drawing/2014/main" id="{4915B0C9-E29D-70C7-0C85-7841FBEA883E}"/>
              </a:ext>
            </a:extLst>
          </p:cNvPr>
          <p:cNvGrpSpPr/>
          <p:nvPr/>
        </p:nvGrpSpPr>
        <p:grpSpPr>
          <a:xfrm>
            <a:off x="3117709" y="5809860"/>
            <a:ext cx="4432793" cy="408224"/>
            <a:chOff x="3140008" y="5802836"/>
            <a:chExt cx="4432793" cy="408224"/>
          </a:xfrm>
        </p:grpSpPr>
        <p:pic>
          <p:nvPicPr>
            <p:cNvPr id="61" name="Graphic 116">
              <a:extLst>
                <a:ext uri="{FF2B5EF4-FFF2-40B4-BE49-F238E27FC236}">
                  <a16:creationId xmlns:a16="http://schemas.microsoft.com/office/drawing/2014/main" id="{022CEED0-37F8-DAF6-18E2-7BB17AA8863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56766" y="5840762"/>
              <a:ext cx="365760" cy="365760"/>
            </a:xfrm>
            <a:prstGeom prst="rect">
              <a:avLst/>
            </a:prstGeom>
          </p:spPr>
        </p:pic>
        <p:pic>
          <p:nvPicPr>
            <p:cNvPr id="62" name="Graphic 118">
              <a:extLst>
                <a:ext uri="{FF2B5EF4-FFF2-40B4-BE49-F238E27FC236}">
                  <a16:creationId xmlns:a16="http://schemas.microsoft.com/office/drawing/2014/main" id="{9CA6C483-4F16-B0C7-33DC-3D0B0B722F2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65145" y="5840762"/>
              <a:ext cx="365760" cy="365760"/>
            </a:xfrm>
            <a:prstGeom prst="rect">
              <a:avLst/>
            </a:prstGeom>
          </p:spPr>
        </p:pic>
        <p:pic>
          <p:nvPicPr>
            <p:cNvPr id="63" name="Graphic 120">
              <a:extLst>
                <a:ext uri="{FF2B5EF4-FFF2-40B4-BE49-F238E27FC236}">
                  <a16:creationId xmlns:a16="http://schemas.microsoft.com/office/drawing/2014/main" id="{603FD1CD-0C19-6270-0896-A6EB275950B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73524" y="5845300"/>
              <a:ext cx="365760" cy="365760"/>
            </a:xfrm>
            <a:prstGeom prst="rect">
              <a:avLst/>
            </a:prstGeom>
          </p:spPr>
        </p:pic>
        <p:pic>
          <p:nvPicPr>
            <p:cNvPr id="64" name="Graphic 122">
              <a:extLst>
                <a:ext uri="{FF2B5EF4-FFF2-40B4-BE49-F238E27FC236}">
                  <a16:creationId xmlns:a16="http://schemas.microsoft.com/office/drawing/2014/main" id="{7E60AE1B-A213-1C07-9975-C9EB5E984BC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48387" y="5840762"/>
              <a:ext cx="365760" cy="365760"/>
            </a:xfrm>
            <a:prstGeom prst="rect">
              <a:avLst/>
            </a:prstGeom>
          </p:spPr>
        </p:pic>
        <p:pic>
          <p:nvPicPr>
            <p:cNvPr id="65" name="Graphic 124">
              <a:extLst>
                <a:ext uri="{FF2B5EF4-FFF2-40B4-BE49-F238E27FC236}">
                  <a16:creationId xmlns:a16="http://schemas.microsoft.com/office/drawing/2014/main" id="{28E7C48E-AFCE-4C6F-AF9A-EBE5BAA1380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40008" y="5840762"/>
              <a:ext cx="365760" cy="365760"/>
            </a:xfrm>
            <a:prstGeom prst="rect">
              <a:avLst/>
            </a:prstGeom>
          </p:spPr>
        </p:pic>
        <p:pic>
          <p:nvPicPr>
            <p:cNvPr id="66" name="Graphic 126">
              <a:extLst>
                <a:ext uri="{FF2B5EF4-FFF2-40B4-BE49-F238E27FC236}">
                  <a16:creationId xmlns:a16="http://schemas.microsoft.com/office/drawing/2014/main" id="{FF5AD541-B1D2-4845-5620-73ACAB92A3D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681903" y="5819698"/>
              <a:ext cx="365760" cy="365760"/>
            </a:xfrm>
            <a:prstGeom prst="rect">
              <a:avLst/>
            </a:prstGeom>
          </p:spPr>
        </p:pic>
        <p:pic>
          <p:nvPicPr>
            <p:cNvPr id="67" name="Graphic 2048">
              <a:extLst>
                <a:ext uri="{FF2B5EF4-FFF2-40B4-BE49-F238E27FC236}">
                  <a16:creationId xmlns:a16="http://schemas.microsoft.com/office/drawing/2014/main" id="{1AB3C1AF-288D-503F-110A-75123322216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190282" y="5802836"/>
              <a:ext cx="365760" cy="365760"/>
            </a:xfrm>
            <a:prstGeom prst="rect">
              <a:avLst/>
            </a:prstGeom>
          </p:spPr>
        </p:pic>
        <p:pic>
          <p:nvPicPr>
            <p:cNvPr id="68" name="Graphic 2051">
              <a:extLst>
                <a:ext uri="{FF2B5EF4-FFF2-40B4-BE49-F238E27FC236}">
                  <a16:creationId xmlns:a16="http://schemas.microsoft.com/office/drawing/2014/main" id="{4C524C33-4278-9808-236B-F0AB50EA788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98661" y="5815977"/>
              <a:ext cx="365760" cy="365760"/>
            </a:xfrm>
            <a:prstGeom prst="rect">
              <a:avLst/>
            </a:prstGeom>
          </p:spPr>
        </p:pic>
        <p:pic>
          <p:nvPicPr>
            <p:cNvPr id="69" name="Graphic 2053">
              <a:extLst>
                <a:ext uri="{FF2B5EF4-FFF2-40B4-BE49-F238E27FC236}">
                  <a16:creationId xmlns:a16="http://schemas.microsoft.com/office/drawing/2014/main" id="{F1F70651-7980-BD9C-A259-A86582DBE65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7207041" y="5815977"/>
              <a:ext cx="365760" cy="365760"/>
            </a:xfrm>
            <a:prstGeom prst="rect">
              <a:avLst/>
            </a:prstGeom>
          </p:spPr>
        </p:pic>
      </p:grpSp>
      <p:pic>
        <p:nvPicPr>
          <p:cNvPr id="70" name="Graphic 2056">
            <a:extLst>
              <a:ext uri="{FF2B5EF4-FFF2-40B4-BE49-F238E27FC236}">
                <a16:creationId xmlns:a16="http://schemas.microsoft.com/office/drawing/2014/main" id="{B1E799B8-0953-5BA9-F1C6-A4A75DC2B4F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064946" y="2553895"/>
            <a:ext cx="374904" cy="374904"/>
          </a:xfrm>
          <a:prstGeom prst="rect">
            <a:avLst/>
          </a:prstGeom>
        </p:spPr>
      </p:pic>
      <p:pic>
        <p:nvPicPr>
          <p:cNvPr id="71" name="Graphic 2058">
            <a:extLst>
              <a:ext uri="{FF2B5EF4-FFF2-40B4-BE49-F238E27FC236}">
                <a16:creationId xmlns:a16="http://schemas.microsoft.com/office/drawing/2014/main" id="{C319108B-AB2D-4D62-C932-5D95D1E03AB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067862" y="1751649"/>
            <a:ext cx="365760" cy="365760"/>
          </a:xfrm>
          <a:prstGeom prst="rect">
            <a:avLst/>
          </a:prstGeom>
        </p:spPr>
      </p:pic>
      <p:pic>
        <p:nvPicPr>
          <p:cNvPr id="72" name="Graphic 2060">
            <a:extLst>
              <a:ext uri="{FF2B5EF4-FFF2-40B4-BE49-F238E27FC236}">
                <a16:creationId xmlns:a16="http://schemas.microsoft.com/office/drawing/2014/main" id="{0C5C228F-AEF2-E06C-2ED3-2803B6CB2487}"/>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087379" y="2166377"/>
            <a:ext cx="356616" cy="356616"/>
          </a:xfrm>
          <a:prstGeom prst="rect">
            <a:avLst/>
          </a:prstGeom>
        </p:spPr>
      </p:pic>
      <p:pic>
        <p:nvPicPr>
          <p:cNvPr id="73" name="Graphic 2062">
            <a:extLst>
              <a:ext uri="{FF2B5EF4-FFF2-40B4-BE49-F238E27FC236}">
                <a16:creationId xmlns:a16="http://schemas.microsoft.com/office/drawing/2014/main" id="{63D221D9-EA72-F996-EF1A-E98C4BFB1C4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031943" y="4306513"/>
            <a:ext cx="457200" cy="457200"/>
          </a:xfrm>
          <a:prstGeom prst="rect">
            <a:avLst/>
          </a:prstGeom>
        </p:spPr>
      </p:pic>
      <p:grpSp>
        <p:nvGrpSpPr>
          <p:cNvPr id="74" name="Group 2073">
            <a:extLst>
              <a:ext uri="{FF2B5EF4-FFF2-40B4-BE49-F238E27FC236}">
                <a16:creationId xmlns:a16="http://schemas.microsoft.com/office/drawing/2014/main" id="{E15A8354-A90C-6690-F4A6-DD9DD7578091}"/>
              </a:ext>
            </a:extLst>
          </p:cNvPr>
          <p:cNvGrpSpPr/>
          <p:nvPr/>
        </p:nvGrpSpPr>
        <p:grpSpPr>
          <a:xfrm>
            <a:off x="8941834" y="3437931"/>
            <a:ext cx="365760" cy="2197423"/>
            <a:chOff x="9615206" y="3548908"/>
            <a:chExt cx="365760" cy="2197423"/>
          </a:xfrm>
        </p:grpSpPr>
        <p:pic>
          <p:nvPicPr>
            <p:cNvPr id="75" name="Graphic 2064">
              <a:extLst>
                <a:ext uri="{FF2B5EF4-FFF2-40B4-BE49-F238E27FC236}">
                  <a16:creationId xmlns:a16="http://schemas.microsoft.com/office/drawing/2014/main" id="{3004A61D-DC58-7CBE-9CCA-A12BE21B0A82}"/>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9615206" y="3548908"/>
              <a:ext cx="365760" cy="365760"/>
            </a:xfrm>
            <a:prstGeom prst="rect">
              <a:avLst/>
            </a:prstGeom>
          </p:spPr>
        </p:pic>
        <p:pic>
          <p:nvPicPr>
            <p:cNvPr id="76" name="Graphic 2066">
              <a:extLst>
                <a:ext uri="{FF2B5EF4-FFF2-40B4-BE49-F238E27FC236}">
                  <a16:creationId xmlns:a16="http://schemas.microsoft.com/office/drawing/2014/main" id="{C4FADF0A-7AD1-2A6C-8F97-F81990F67317}"/>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9615206" y="4006824"/>
              <a:ext cx="365760" cy="365760"/>
            </a:xfrm>
            <a:prstGeom prst="rect">
              <a:avLst/>
            </a:prstGeom>
          </p:spPr>
        </p:pic>
        <p:pic>
          <p:nvPicPr>
            <p:cNvPr id="77" name="Graphic 2068">
              <a:extLst>
                <a:ext uri="{FF2B5EF4-FFF2-40B4-BE49-F238E27FC236}">
                  <a16:creationId xmlns:a16="http://schemas.microsoft.com/office/drawing/2014/main" id="{4374EF76-A9F9-C854-EF97-6E1F1E5E6BF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9615206" y="4464740"/>
              <a:ext cx="365760" cy="365760"/>
            </a:xfrm>
            <a:prstGeom prst="rect">
              <a:avLst/>
            </a:prstGeom>
          </p:spPr>
        </p:pic>
        <p:pic>
          <p:nvPicPr>
            <p:cNvPr id="78" name="Graphic 2070">
              <a:extLst>
                <a:ext uri="{FF2B5EF4-FFF2-40B4-BE49-F238E27FC236}">
                  <a16:creationId xmlns:a16="http://schemas.microsoft.com/office/drawing/2014/main" id="{B16F3BE6-CEBF-2D3B-64A5-1FCF661A1D1A}"/>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9615206" y="4922656"/>
              <a:ext cx="365760" cy="365760"/>
            </a:xfrm>
            <a:prstGeom prst="rect">
              <a:avLst/>
            </a:prstGeom>
          </p:spPr>
        </p:pic>
        <p:pic>
          <p:nvPicPr>
            <p:cNvPr id="79" name="Graphic 2072">
              <a:extLst>
                <a:ext uri="{FF2B5EF4-FFF2-40B4-BE49-F238E27FC236}">
                  <a16:creationId xmlns:a16="http://schemas.microsoft.com/office/drawing/2014/main" id="{2B9E3AC7-05B5-6E36-B0BD-AA68B2E3DBED}"/>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9615206" y="5380571"/>
              <a:ext cx="365760" cy="365760"/>
            </a:xfrm>
            <a:prstGeom prst="rect">
              <a:avLst/>
            </a:prstGeom>
          </p:spPr>
        </p:pic>
      </p:grpSp>
      <p:pic>
        <p:nvPicPr>
          <p:cNvPr id="80" name="Graphic 2077">
            <a:extLst>
              <a:ext uri="{FF2B5EF4-FFF2-40B4-BE49-F238E27FC236}">
                <a16:creationId xmlns:a16="http://schemas.microsoft.com/office/drawing/2014/main" id="{6301A4CD-C6D3-46EF-113C-9A0FFB45778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tretch>
            <a:fillRect/>
          </a:stretch>
        </p:blipFill>
        <p:spPr>
          <a:xfrm>
            <a:off x="7297129" y="1120883"/>
            <a:ext cx="365760" cy="365760"/>
          </a:xfrm>
          <a:prstGeom prst="rect">
            <a:avLst/>
          </a:prstGeom>
        </p:spPr>
      </p:pic>
      <p:grpSp>
        <p:nvGrpSpPr>
          <p:cNvPr id="81" name="Group 35">
            <a:extLst>
              <a:ext uri="{FF2B5EF4-FFF2-40B4-BE49-F238E27FC236}">
                <a16:creationId xmlns:a16="http://schemas.microsoft.com/office/drawing/2014/main" id="{386AF769-D913-1407-B432-4B292C0B1957}"/>
              </a:ext>
            </a:extLst>
          </p:cNvPr>
          <p:cNvGrpSpPr/>
          <p:nvPr/>
        </p:nvGrpSpPr>
        <p:grpSpPr>
          <a:xfrm>
            <a:off x="744884" y="1857238"/>
            <a:ext cx="2585365" cy="1240643"/>
            <a:chOff x="795118" y="2079663"/>
            <a:chExt cx="2585365" cy="1240643"/>
          </a:xfrm>
        </p:grpSpPr>
        <p:grpSp>
          <p:nvGrpSpPr>
            <p:cNvPr id="82" name="Group 36" descr="Icon of multiple people titled &quot;App Developers&quot; with this text placed vertically to the left: Discover, learn, try, access, get help&quot;">
              <a:extLst>
                <a:ext uri="{FF2B5EF4-FFF2-40B4-BE49-F238E27FC236}">
                  <a16:creationId xmlns:a16="http://schemas.microsoft.com/office/drawing/2014/main" id="{F3CC3C61-9B83-5547-B4BB-051DC31512CA}"/>
                </a:ext>
              </a:extLst>
            </p:cNvPr>
            <p:cNvGrpSpPr/>
            <p:nvPr/>
          </p:nvGrpSpPr>
          <p:grpSpPr>
            <a:xfrm>
              <a:off x="795118" y="2079663"/>
              <a:ext cx="1719354" cy="1240643"/>
              <a:chOff x="1355856" y="2076357"/>
              <a:chExt cx="1719354" cy="1240643"/>
            </a:xfrm>
          </p:grpSpPr>
          <p:grpSp>
            <p:nvGrpSpPr>
              <p:cNvPr id="84" name="Group 38">
                <a:extLst>
                  <a:ext uri="{FF2B5EF4-FFF2-40B4-BE49-F238E27FC236}">
                    <a16:creationId xmlns:a16="http://schemas.microsoft.com/office/drawing/2014/main" id="{C3E1FD9D-EF03-9961-37F8-9FB4822D2C62}"/>
                  </a:ext>
                </a:extLst>
              </p:cNvPr>
              <p:cNvGrpSpPr/>
              <p:nvPr/>
            </p:nvGrpSpPr>
            <p:grpSpPr>
              <a:xfrm>
                <a:off x="2459657" y="2228761"/>
                <a:ext cx="615553" cy="1088239"/>
                <a:chOff x="8772251" y="3501597"/>
                <a:chExt cx="615553" cy="1088239"/>
              </a:xfrm>
            </p:grpSpPr>
            <p:sp>
              <p:nvSpPr>
                <p:cNvPr id="87" name="people_12" title="Icon of three people">
                  <a:extLst>
                    <a:ext uri="{FF2B5EF4-FFF2-40B4-BE49-F238E27FC236}">
                      <a16:creationId xmlns:a16="http://schemas.microsoft.com/office/drawing/2014/main" id="{3C7018FA-7080-659D-4B95-01271BF5CA03}"/>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8" name="TextBox 59">
                  <a:extLst>
                    <a:ext uri="{FF2B5EF4-FFF2-40B4-BE49-F238E27FC236}">
                      <a16:creationId xmlns:a16="http://schemas.microsoft.com/office/drawing/2014/main" id="{1A17404B-1054-7050-2DAD-3EEC1BF0708F}"/>
                    </a:ext>
                  </a:extLst>
                </p:cNvPr>
                <p:cNvSpPr txBox="1"/>
                <p:nvPr/>
              </p:nvSpPr>
              <p:spPr>
                <a:xfrm>
                  <a:off x="8772251" y="4035838"/>
                  <a:ext cx="615553"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effectLst/>
                      <a:uLnTx/>
                      <a:uFillTx/>
                      <a:latin typeface="Segoe UI"/>
                      <a:ea typeface="+mn-ea"/>
                      <a:cs typeface="+mn-cs"/>
                    </a:rPr>
                    <a:t>应用程序
开发人员
</a:t>
                  </a:r>
                  <a:endParaRPr kumimoji="0" lang="en-US" sz="900" b="0" i="0" u="none" strike="noStrike" kern="1200" cap="none" spc="0" normalizeH="0" baseline="0" noProof="0">
                    <a:ln>
                      <a:noFill/>
                    </a:ln>
                    <a:effectLst/>
                    <a:uLnTx/>
                    <a:uFillTx/>
                    <a:latin typeface="Segoe UI"/>
                    <a:ea typeface="+mn-ea"/>
                    <a:cs typeface="+mn-cs"/>
                  </a:endParaRPr>
                </a:p>
              </p:txBody>
            </p:sp>
          </p:grpSp>
          <p:cxnSp>
            <p:nvCxnSpPr>
              <p:cNvPr id="85" name="Straight Connector 56">
                <a:extLst>
                  <a:ext uri="{FF2B5EF4-FFF2-40B4-BE49-F238E27FC236}">
                    <a16:creationId xmlns:a16="http://schemas.microsoft.com/office/drawing/2014/main" id="{987E209A-9BE4-F396-6899-E7121F47CD71}"/>
                  </a:ext>
                </a:extLst>
              </p:cNvPr>
              <p:cNvCxnSpPr/>
              <p:nvPr/>
            </p:nvCxnSpPr>
            <p:spPr>
              <a:xfrm>
                <a:off x="2121395" y="2076357"/>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57">
                <a:extLst>
                  <a:ext uri="{FF2B5EF4-FFF2-40B4-BE49-F238E27FC236}">
                    <a16:creationId xmlns:a16="http://schemas.microsoft.com/office/drawing/2014/main" id="{5B6FEFC5-F13A-2CFF-B9F8-94A4120CAAC0}"/>
                  </a:ext>
                </a:extLst>
              </p:cNvPr>
              <p:cNvSpPr txBox="1"/>
              <p:nvPr/>
            </p:nvSpPr>
            <p:spPr>
              <a:xfrm>
                <a:off x="1355856" y="2125722"/>
                <a:ext cx="615554" cy="923330"/>
              </a:xfrm>
              <a:prstGeom prst="rect">
                <a:avLst/>
              </a:prstGeom>
              <a:noFill/>
              <a:ln>
                <a:noFill/>
              </a:ln>
            </p:spPr>
            <p:txBody>
              <a:bodyPr wrap="non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rPr>
                  <a:t>发现
学习
尝试
上线
获取帮助</a:t>
                </a:r>
                <a:endPar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grpSp>
        <p:cxnSp>
          <p:nvCxnSpPr>
            <p:cNvPr id="83" name="Straight Connector 37" descr="line graphic connecting &quot;app developers&quot; graphic to &quot;developer portal&quot; graphic">
              <a:extLst>
                <a:ext uri="{FF2B5EF4-FFF2-40B4-BE49-F238E27FC236}">
                  <a16:creationId xmlns:a16="http://schemas.microsoft.com/office/drawing/2014/main" id="{C2C4C785-B823-EA9E-A344-569E104B0F77}"/>
                </a:ext>
              </a:extLst>
            </p:cNvPr>
            <p:cNvCxnSpPr>
              <a:cxnSpLocks/>
            </p:cNvCxnSpPr>
            <p:nvPr/>
          </p:nvCxnSpPr>
          <p:spPr>
            <a:xfrm>
              <a:off x="2677812" y="2587958"/>
              <a:ext cx="70267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89" name="Graphic 66">
            <a:extLst>
              <a:ext uri="{FF2B5EF4-FFF2-40B4-BE49-F238E27FC236}">
                <a16:creationId xmlns:a16="http://schemas.microsoft.com/office/drawing/2014/main" id="{AEF5D8FA-E975-F1D6-F016-9B33D0B7BFA2}"/>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8947157" y="5744049"/>
            <a:ext cx="365760" cy="365760"/>
          </a:xfrm>
          <a:prstGeom prst="rect">
            <a:avLst/>
          </a:prstGeom>
        </p:spPr>
      </p:pic>
    </p:spTree>
    <p:extLst>
      <p:ext uri="{BB962C8B-B14F-4D97-AF65-F5344CB8AC3E}">
        <p14:creationId xmlns:p14="http://schemas.microsoft.com/office/powerpoint/2010/main" val="113000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F1D81-560B-496F-BAF7-16D4FE4E3CB2}"/>
              </a:ext>
            </a:extLst>
          </p:cNvPr>
          <p:cNvSpPr>
            <a:spLocks noGrp="1"/>
          </p:cNvSpPr>
          <p:nvPr>
            <p:ph type="title"/>
          </p:nvPr>
        </p:nvSpPr>
        <p:spPr>
          <a:xfrm>
            <a:off x="609600" y="308893"/>
            <a:ext cx="10972800" cy="492443"/>
          </a:xfrm>
        </p:spPr>
        <p:txBody>
          <a:bodyPr/>
          <a:lstStyle/>
          <a:p>
            <a:r>
              <a:rPr lang="en-US" sz="3200">
                <a:solidFill>
                  <a:schemeClr val="tx1"/>
                </a:solidFill>
                <a:latin typeface="Segoe UI" panose="020B0502040204020203" pitchFamily="34" charset="0"/>
                <a:ea typeface="微软雅黑" panose="020B0503020204020204" pitchFamily="34" charset="-122"/>
              </a:rPr>
              <a:t>API Management</a:t>
            </a:r>
            <a:r>
              <a:rPr lang="zh-CN" altLang="en-US" sz="3200">
                <a:solidFill>
                  <a:schemeClr val="tx1"/>
                </a:solidFill>
                <a:latin typeface="Segoe UI" panose="020B0502040204020203" pitchFamily="34" charset="0"/>
                <a:ea typeface="微软雅黑" panose="020B0503020204020204" pitchFamily="34" charset="-122"/>
              </a:rPr>
              <a:t>使用模式</a:t>
            </a:r>
            <a:endParaRPr lang="en-US" sz="3200">
              <a:solidFill>
                <a:schemeClr val="tx1"/>
              </a:solidFill>
              <a:latin typeface="Segoe UI" panose="020B0502040204020203" pitchFamily="34" charset="0"/>
              <a:ea typeface="微软雅黑" panose="020B0503020204020204" pitchFamily="34" charset="-122"/>
            </a:endParaRPr>
          </a:p>
        </p:txBody>
      </p:sp>
      <p:pic>
        <p:nvPicPr>
          <p:cNvPr id="3" name="Picture 2">
            <a:extLst>
              <a:ext uri="{FF2B5EF4-FFF2-40B4-BE49-F238E27FC236}">
                <a16:creationId xmlns:a16="http://schemas.microsoft.com/office/drawing/2014/main" id="{B3DE4844-10CA-A0A2-826C-FB90933A17FE}"/>
              </a:ext>
            </a:extLst>
          </p:cNvPr>
          <p:cNvPicPr>
            <a:picLocks noChangeAspect="1"/>
          </p:cNvPicPr>
          <p:nvPr/>
        </p:nvPicPr>
        <p:blipFill>
          <a:blip r:embed="rId3"/>
          <a:stretch>
            <a:fillRect/>
          </a:stretch>
        </p:blipFill>
        <p:spPr>
          <a:xfrm>
            <a:off x="1251628" y="1534027"/>
            <a:ext cx="4337041" cy="2360426"/>
          </a:xfrm>
          <a:prstGeom prst="rect">
            <a:avLst/>
          </a:prstGeom>
          <a:ln>
            <a:solidFill>
              <a:schemeClr val="accent1"/>
            </a:solidFill>
          </a:ln>
        </p:spPr>
      </p:pic>
      <p:pic>
        <p:nvPicPr>
          <p:cNvPr id="4" name="Picture 2" descr="公共对等互连">
            <a:extLst>
              <a:ext uri="{FF2B5EF4-FFF2-40B4-BE49-F238E27FC236}">
                <a16:creationId xmlns:a16="http://schemas.microsoft.com/office/drawing/2014/main" id="{E1B70A46-1186-E898-80EC-2DFAF92EC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626" y="4370285"/>
            <a:ext cx="4337041" cy="2284599"/>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9543521-C2D8-9C53-EFC0-388F8B689270}"/>
              </a:ext>
            </a:extLst>
          </p:cNvPr>
          <p:cNvPicPr>
            <a:picLocks noChangeAspect="1"/>
          </p:cNvPicPr>
          <p:nvPr/>
        </p:nvPicPr>
        <p:blipFill>
          <a:blip r:embed="rId5"/>
          <a:stretch>
            <a:fillRect/>
          </a:stretch>
        </p:blipFill>
        <p:spPr>
          <a:xfrm>
            <a:off x="6864825" y="1535683"/>
            <a:ext cx="4144069" cy="2353862"/>
          </a:xfrm>
          <a:prstGeom prst="rect">
            <a:avLst/>
          </a:prstGeom>
          <a:ln>
            <a:solidFill>
              <a:schemeClr val="accent1"/>
            </a:solidFill>
          </a:ln>
        </p:spPr>
      </p:pic>
      <p:pic>
        <p:nvPicPr>
          <p:cNvPr id="7" name="Picture 2" descr="专用对等互连">
            <a:extLst>
              <a:ext uri="{FF2B5EF4-FFF2-40B4-BE49-F238E27FC236}">
                <a16:creationId xmlns:a16="http://schemas.microsoft.com/office/drawing/2014/main" id="{B1A477EC-D839-354D-DE41-5D681BDB39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4826" y="4370285"/>
            <a:ext cx="4144069" cy="2280131"/>
          </a:xfrm>
          <a:prstGeom prst="rect">
            <a:avLst/>
          </a:prstGeom>
          <a:ln>
            <a:solidFill>
              <a:schemeClr val="accent1"/>
            </a:solidFill>
          </a:ln>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B5B8F49-0160-E21E-8B87-17056C902C9C}"/>
              </a:ext>
            </a:extLst>
          </p:cNvPr>
          <p:cNvSpPr txBox="1"/>
          <p:nvPr/>
        </p:nvSpPr>
        <p:spPr>
          <a:xfrm>
            <a:off x="1251626" y="1111131"/>
            <a:ext cx="35413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1</a:t>
            </a:r>
            <a:r>
              <a:rPr kumimoji="0" lang="zh-CN" altLang="en-US" sz="1800" b="0" i="0" u="none" strike="noStrike" kern="1200" cap="none" spc="0" normalizeH="0" baseline="0" noProof="0">
                <a:ln>
                  <a:noFill/>
                </a:ln>
                <a:effectLst/>
                <a:uLnTx/>
                <a:uFillTx/>
                <a:latin typeface="Segoe UI"/>
                <a:ea typeface="+mn-ea"/>
                <a:cs typeface="+mn-cs"/>
              </a:rPr>
              <a:t>：公网服务，公网连接后端</a:t>
            </a:r>
            <a:endParaRPr kumimoji="0" lang="en-US" sz="1800" b="0" i="0" u="none" strike="noStrike" kern="1200" cap="none" spc="0" normalizeH="0" baseline="0" noProof="0">
              <a:ln>
                <a:noFill/>
              </a:ln>
              <a:effectLst/>
              <a:uLnTx/>
              <a:uFillTx/>
              <a:latin typeface="Segoe UI"/>
              <a:ea typeface="+mn-ea"/>
              <a:cs typeface="+mn-cs"/>
            </a:endParaRPr>
          </a:p>
        </p:txBody>
      </p:sp>
      <p:sp>
        <p:nvSpPr>
          <p:cNvPr id="21" name="TextBox 20">
            <a:extLst>
              <a:ext uri="{FF2B5EF4-FFF2-40B4-BE49-F238E27FC236}">
                <a16:creationId xmlns:a16="http://schemas.microsoft.com/office/drawing/2014/main" id="{E77F0F04-BA44-3F6C-999F-105F107C6535}"/>
              </a:ext>
            </a:extLst>
          </p:cNvPr>
          <p:cNvSpPr txBox="1"/>
          <p:nvPr/>
        </p:nvSpPr>
        <p:spPr>
          <a:xfrm>
            <a:off x="1251626" y="3982008"/>
            <a:ext cx="4092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2</a:t>
            </a:r>
            <a:r>
              <a:rPr kumimoji="0" lang="zh-CN" altLang="en-US" sz="1800" b="0" i="0" u="none" strike="noStrike" kern="1200" cap="none" spc="0" normalizeH="0" baseline="0" noProof="0">
                <a:ln>
                  <a:noFill/>
                </a:ln>
                <a:effectLst/>
                <a:uLnTx/>
                <a:uFillTx/>
                <a:latin typeface="Segoe UI"/>
                <a:ea typeface="+mn-ea"/>
                <a:cs typeface="+mn-cs"/>
              </a:rPr>
              <a:t>：公网服务，内网</a:t>
            </a:r>
            <a:r>
              <a:rPr kumimoji="0" lang="en-US" altLang="zh-CN" sz="1800" b="0" i="0" u="none" strike="noStrike" kern="1200" cap="none" spc="0" normalizeH="0" baseline="0" noProof="0">
                <a:ln>
                  <a:noFill/>
                </a:ln>
                <a:effectLst/>
                <a:uLnTx/>
                <a:uFillTx/>
                <a:latin typeface="Segoe UI"/>
                <a:ea typeface="+mn-ea"/>
                <a:cs typeface="+mn-cs"/>
              </a:rPr>
              <a:t>/</a:t>
            </a:r>
            <a:r>
              <a:rPr kumimoji="0" lang="zh-CN" altLang="en-US" sz="1800" b="0" i="0" u="none" strike="noStrike" kern="1200" cap="none" spc="0" normalizeH="0" baseline="0" noProof="0">
                <a:ln>
                  <a:noFill/>
                </a:ln>
                <a:effectLst/>
                <a:uLnTx/>
                <a:uFillTx/>
                <a:latin typeface="Segoe UI"/>
                <a:ea typeface="+mn-ea"/>
                <a:cs typeface="+mn-cs"/>
              </a:rPr>
              <a:t>专线连接后端</a:t>
            </a:r>
            <a:endParaRPr kumimoji="0" lang="en-US" sz="1800" b="0" i="0" u="none" strike="noStrike" kern="1200" cap="none" spc="0" normalizeH="0" baseline="0" noProof="0">
              <a:ln>
                <a:noFill/>
              </a:ln>
              <a:effectLst/>
              <a:uLnTx/>
              <a:uFillTx/>
              <a:latin typeface="Segoe UI"/>
              <a:ea typeface="+mn-ea"/>
              <a:cs typeface="+mn-cs"/>
            </a:endParaRPr>
          </a:p>
        </p:txBody>
      </p:sp>
      <p:sp>
        <p:nvSpPr>
          <p:cNvPr id="22" name="TextBox 21">
            <a:extLst>
              <a:ext uri="{FF2B5EF4-FFF2-40B4-BE49-F238E27FC236}">
                <a16:creationId xmlns:a16="http://schemas.microsoft.com/office/drawing/2014/main" id="{D618C305-6229-473F-76DD-140626A13715}"/>
              </a:ext>
            </a:extLst>
          </p:cNvPr>
          <p:cNvSpPr txBox="1"/>
          <p:nvPr/>
        </p:nvSpPr>
        <p:spPr>
          <a:xfrm>
            <a:off x="6864825" y="3998015"/>
            <a:ext cx="40927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3</a:t>
            </a:r>
            <a:r>
              <a:rPr kumimoji="0" lang="zh-CN" altLang="en-US" sz="1800" b="0" i="0" u="none" strike="noStrike" kern="1200" cap="none" spc="0" normalizeH="0" baseline="0" noProof="0">
                <a:ln>
                  <a:noFill/>
                </a:ln>
                <a:effectLst/>
                <a:uLnTx/>
                <a:uFillTx/>
                <a:latin typeface="Segoe UI"/>
                <a:ea typeface="+mn-ea"/>
                <a:cs typeface="+mn-cs"/>
              </a:rPr>
              <a:t>：内网服务，内网</a:t>
            </a:r>
            <a:r>
              <a:rPr kumimoji="0" lang="en-US" altLang="zh-CN" sz="1800" b="0" i="0" u="none" strike="noStrike" kern="1200" cap="none" spc="0" normalizeH="0" baseline="0" noProof="0">
                <a:ln>
                  <a:noFill/>
                </a:ln>
                <a:effectLst/>
                <a:uLnTx/>
                <a:uFillTx/>
                <a:latin typeface="Segoe UI"/>
                <a:ea typeface="+mn-ea"/>
                <a:cs typeface="+mn-cs"/>
              </a:rPr>
              <a:t>/</a:t>
            </a:r>
            <a:r>
              <a:rPr kumimoji="0" lang="zh-CN" altLang="en-US" sz="1800" b="0" i="0" u="none" strike="noStrike" kern="1200" cap="none" spc="0" normalizeH="0" baseline="0" noProof="0">
                <a:ln>
                  <a:noFill/>
                </a:ln>
                <a:effectLst/>
                <a:uLnTx/>
                <a:uFillTx/>
                <a:latin typeface="Segoe UI"/>
                <a:ea typeface="+mn-ea"/>
                <a:cs typeface="+mn-cs"/>
              </a:rPr>
              <a:t>专线连接后端</a:t>
            </a:r>
            <a:endParaRPr kumimoji="0" lang="en-US" sz="1800" b="0" i="0" u="none" strike="noStrike" kern="1200" cap="none" spc="0" normalizeH="0" baseline="0" noProof="0">
              <a:ln>
                <a:noFill/>
              </a:ln>
              <a:effectLst/>
              <a:uLnTx/>
              <a:uFillTx/>
              <a:latin typeface="Segoe UI"/>
              <a:ea typeface="+mn-ea"/>
              <a:cs typeface="+mn-cs"/>
            </a:endParaRPr>
          </a:p>
        </p:txBody>
      </p:sp>
      <p:sp>
        <p:nvSpPr>
          <p:cNvPr id="23" name="TextBox 22">
            <a:extLst>
              <a:ext uri="{FF2B5EF4-FFF2-40B4-BE49-F238E27FC236}">
                <a16:creationId xmlns:a16="http://schemas.microsoft.com/office/drawing/2014/main" id="{943E9986-0B5F-7841-E548-07326E608388}"/>
              </a:ext>
            </a:extLst>
          </p:cNvPr>
          <p:cNvSpPr txBox="1"/>
          <p:nvPr/>
        </p:nvSpPr>
        <p:spPr>
          <a:xfrm>
            <a:off x="6847587" y="1111724"/>
            <a:ext cx="35413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effectLst/>
                <a:uLnTx/>
                <a:uFillTx/>
                <a:latin typeface="Segoe UI"/>
                <a:ea typeface="+mn-ea"/>
                <a:cs typeface="+mn-cs"/>
              </a:rPr>
              <a:t>模式</a:t>
            </a:r>
            <a:r>
              <a:rPr kumimoji="0" lang="en-US" altLang="zh-CN" sz="1800" b="0" i="0" u="none" strike="noStrike" kern="1200" cap="none" spc="0" normalizeH="0" baseline="0" noProof="0">
                <a:ln>
                  <a:noFill/>
                </a:ln>
                <a:effectLst/>
                <a:uLnTx/>
                <a:uFillTx/>
                <a:latin typeface="Segoe UI"/>
                <a:ea typeface="+mn-ea"/>
                <a:cs typeface="+mn-cs"/>
              </a:rPr>
              <a:t>4</a:t>
            </a:r>
            <a:r>
              <a:rPr kumimoji="0" lang="zh-CN" altLang="en-US" sz="1800" b="0" i="0" u="none" strike="noStrike" kern="1200" cap="none" spc="0" normalizeH="0" baseline="0" noProof="0">
                <a:ln>
                  <a:noFill/>
                </a:ln>
                <a:effectLst/>
                <a:uLnTx/>
                <a:uFillTx/>
                <a:latin typeface="Segoe UI"/>
                <a:ea typeface="+mn-ea"/>
                <a:cs typeface="+mn-cs"/>
              </a:rPr>
              <a:t>：本地网关，后端本地运行</a:t>
            </a:r>
            <a:endParaRPr kumimoji="0" lang="en-US" sz="18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369548542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24293"/>
            <a:ext cx="11018520" cy="553998"/>
          </a:xfrm>
        </p:spPr>
        <p:txBody>
          <a:bodyPr/>
          <a:lstStyle/>
          <a:p>
            <a:r>
              <a:rPr lang="zh-CN" altLang="en-US" dirty="0"/>
              <a:t>企业级 </a:t>
            </a:r>
            <a:r>
              <a:rPr lang="en-US" altLang="zh-CN" dirty="0"/>
              <a:t>GPT-X Intelligent App </a:t>
            </a:r>
            <a:r>
              <a:rPr lang="zh-CN" altLang="en-US" dirty="0"/>
              <a:t>生产落地架构</a:t>
            </a:r>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30503" y="2230300"/>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4026972" y="2336355"/>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提示词引擎</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55921" y="2920565"/>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8334" y="2240964"/>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03163" y="239495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7929" y="4395416"/>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7929" y="3261152"/>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34905" y="2915759"/>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grpSp>
        <p:nvGrpSpPr>
          <p:cNvPr id="52" name="Group 51">
            <a:extLst>
              <a:ext uri="{FF2B5EF4-FFF2-40B4-BE49-F238E27FC236}">
                <a16:creationId xmlns:a16="http://schemas.microsoft.com/office/drawing/2014/main" id="{F0864650-713A-C6D0-EDBB-F328CEFE6414}"/>
              </a:ext>
            </a:extLst>
          </p:cNvPr>
          <p:cNvGrpSpPr/>
          <p:nvPr/>
        </p:nvGrpSpPr>
        <p:grpSpPr>
          <a:xfrm>
            <a:off x="3848016" y="3970901"/>
            <a:ext cx="640080" cy="640080"/>
            <a:chOff x="3576184" y="4601429"/>
            <a:chExt cx="640080" cy="640080"/>
          </a:xfrm>
        </p:grpSpPr>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576184" y="460142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7624" y="4683625"/>
              <a:ext cx="457200" cy="457200"/>
            </a:xfrm>
            <a:prstGeom prst="rect">
              <a:avLst/>
            </a:prstGeom>
          </p:spPr>
        </p:pic>
      </p:grpSp>
      <p:grpSp>
        <p:nvGrpSpPr>
          <p:cNvPr id="55" name="Group 54">
            <a:extLst>
              <a:ext uri="{FF2B5EF4-FFF2-40B4-BE49-F238E27FC236}">
                <a16:creationId xmlns:a16="http://schemas.microsoft.com/office/drawing/2014/main" id="{E43A6B3A-D7D5-C0D7-0B9F-BBBACD1CBF43}"/>
              </a:ext>
            </a:extLst>
          </p:cNvPr>
          <p:cNvGrpSpPr/>
          <p:nvPr/>
        </p:nvGrpSpPr>
        <p:grpSpPr>
          <a:xfrm>
            <a:off x="10563257" y="4870120"/>
            <a:ext cx="640080" cy="640080"/>
            <a:chOff x="6289404" y="3807584"/>
            <a:chExt cx="640080" cy="640080"/>
          </a:xfrm>
        </p:grpSpPr>
        <p:pic>
          <p:nvPicPr>
            <p:cNvPr id="53" name="Graphic 52">
              <a:extLst>
                <a:ext uri="{FF2B5EF4-FFF2-40B4-BE49-F238E27FC236}">
                  <a16:creationId xmlns:a16="http://schemas.microsoft.com/office/drawing/2014/main" id="{EFC04312-8F95-5F48-64F5-DB8E918FD6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0844" y="3896516"/>
              <a:ext cx="457200" cy="457199"/>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6289404" y="38075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099" y="397341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B92DF1F2-EC9C-6FD2-DDE3-3355EF32DC05}"/>
              </a:ext>
            </a:extLst>
          </p:cNvPr>
          <p:cNvGrpSpPr/>
          <p:nvPr/>
        </p:nvGrpSpPr>
        <p:grpSpPr>
          <a:xfrm>
            <a:off x="4813099" y="4902574"/>
            <a:ext cx="640080" cy="640080"/>
            <a:chOff x="7006619" y="4268223"/>
            <a:chExt cx="640080" cy="640080"/>
          </a:xfrm>
        </p:grpSpPr>
        <p:pic>
          <p:nvPicPr>
            <p:cNvPr id="59" name="Graphic 58">
              <a:extLst>
                <a:ext uri="{FF2B5EF4-FFF2-40B4-BE49-F238E27FC236}">
                  <a16:creationId xmlns:a16="http://schemas.microsoft.com/office/drawing/2014/main" id="{A801D712-4B76-A68A-BB20-730A317F601E}"/>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15230" y="4355403"/>
              <a:ext cx="457200" cy="457200"/>
            </a:xfrm>
            <a:prstGeom prst="rect">
              <a:avLst/>
            </a:prstGeom>
          </p:spPr>
        </p:pic>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7006619" y="426822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4908512" y="4065072"/>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94126" y="4954597"/>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52617" y="2471388"/>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708046" y="5572020"/>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647728" y="3058211"/>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非结构化知识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6928" y="2230300"/>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8904" y="22992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前端服务层</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7816" y="2228736"/>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33117" y="2236272"/>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45092" y="2341806"/>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会话数据层</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19245" y="2481965"/>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50956" y="2410012"/>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8334" y="4780357"/>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47182" y="4366184"/>
            <a:ext cx="457550" cy="457550"/>
          </a:xfrm>
          <a:prstGeom prst="rect">
            <a:avLst/>
          </a:prstGeom>
        </p:spPr>
      </p:pic>
      <p:pic>
        <p:nvPicPr>
          <p:cNvPr id="86" name="Picture 2">
            <a:extLst>
              <a:ext uri="{FF2B5EF4-FFF2-40B4-BE49-F238E27FC236}">
                <a16:creationId xmlns:a16="http://schemas.microsoft.com/office/drawing/2014/main" id="{38B5F28C-73E2-03E3-4177-7B2FDAA825D6}"/>
              </a:ext>
              <a:ext uri="{C183D7F6-B498-43B3-948B-1728B52AA6E4}">
                <adec:decorative xmlns:adec="http://schemas.microsoft.com/office/drawing/2017/decorative" val="1"/>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047182" y="514831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01637" y="2793437"/>
            <a:ext cx="548640" cy="548640"/>
          </a:xfrm>
          <a:prstGeom prst="rect">
            <a:avLst/>
          </a:prstGeom>
        </p:spPr>
      </p:pic>
      <p:pic>
        <p:nvPicPr>
          <p:cNvPr id="92" name="Graphic 91" descr="Internet with solid fill">
            <a:extLst>
              <a:ext uri="{FF2B5EF4-FFF2-40B4-BE49-F238E27FC236}">
                <a16:creationId xmlns:a16="http://schemas.microsoft.com/office/drawing/2014/main" id="{8F6D9AE8-0D66-6B69-460B-8C9B3F71DC2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16140" y="3565580"/>
            <a:ext cx="548640" cy="548640"/>
          </a:xfrm>
          <a:prstGeom prst="rect">
            <a:avLst/>
          </a:prstGeom>
        </p:spPr>
      </p:pic>
      <p:grpSp>
        <p:nvGrpSpPr>
          <p:cNvPr id="96" name="Group 95">
            <a:extLst>
              <a:ext uri="{FF2B5EF4-FFF2-40B4-BE49-F238E27FC236}">
                <a16:creationId xmlns:a16="http://schemas.microsoft.com/office/drawing/2014/main" id="{5AF74252-3712-8073-2A0D-F9D88B011BF6}"/>
              </a:ext>
            </a:extLst>
          </p:cNvPr>
          <p:cNvGrpSpPr/>
          <p:nvPr/>
        </p:nvGrpSpPr>
        <p:grpSpPr>
          <a:xfrm>
            <a:off x="2428708" y="3862284"/>
            <a:ext cx="640080" cy="640080"/>
            <a:chOff x="2105672" y="4077786"/>
            <a:chExt cx="640080" cy="640080"/>
          </a:xfrm>
        </p:grpSpPr>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t="-10981" b="-1"/>
            <a:stretch/>
          </p:blipFill>
          <p:spPr bwMode="auto">
            <a:xfrm>
              <a:off x="2178899" y="4151477"/>
              <a:ext cx="493626" cy="4572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105672" y="407778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2191F2B2-A8FD-48AC-4644-1A298BB14D3C}"/>
              </a:ext>
            </a:extLst>
          </p:cNvPr>
          <p:cNvGrpSpPr/>
          <p:nvPr/>
        </p:nvGrpSpPr>
        <p:grpSpPr>
          <a:xfrm>
            <a:off x="2418973" y="4812202"/>
            <a:ext cx="640080" cy="640080"/>
            <a:chOff x="2116964" y="4884681"/>
            <a:chExt cx="640080" cy="640080"/>
          </a:xfrm>
        </p:grpSpPr>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208404" y="497347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116964" y="488468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7" name="TextBox 96">
            <a:extLst>
              <a:ext uri="{FF2B5EF4-FFF2-40B4-BE49-F238E27FC236}">
                <a16:creationId xmlns:a16="http://schemas.microsoft.com/office/drawing/2014/main" id="{0F3409C2-6D1A-791A-4756-C4784DA79EC3}"/>
              </a:ext>
            </a:extLst>
          </p:cNvPr>
          <p:cNvSpPr txBox="1"/>
          <p:nvPr/>
        </p:nvSpPr>
        <p:spPr>
          <a:xfrm>
            <a:off x="2379382" y="3538090"/>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7169" y="449216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7168" y="545590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89235" y="3550700"/>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607520" y="5527220"/>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AKS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215" y="459469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6804" y="4602296"/>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6124" y="5053665"/>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7886" y="3880177"/>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20105" y="334083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移动</a:t>
            </a:r>
            <a:r>
              <a:rPr lang="zh-CN" altLang="en-US" sz="1000" dirty="0">
                <a:solidFill>
                  <a:prstClr val="white"/>
                </a:solidFill>
                <a:latin typeface="Segoe UI Semibold" panose="020B0702040204020203" pitchFamily="34" charset="0"/>
                <a:cs typeface="Segoe UI Semibold" panose="020B0702040204020203" pitchFamily="34" charset="0"/>
              </a:rPr>
              <a:t>端</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83075" y="2289574"/>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200" b="1" spc="0" dirty="0">
                <a:solidFill>
                  <a:srgbClr val="FFFFFF"/>
                </a:solidFill>
                <a:latin typeface="Segoe UI"/>
                <a:cs typeface="Segoe UI Semilight" panose="020B0402040204020203" pitchFamily="34" charset="0"/>
              </a:rPr>
              <a:t>客户端集成</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766412" y="4006069"/>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浏览器</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83600" y="4757044"/>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F9657D3D-A829-19BF-C77B-C777DF5230B5}"/>
              </a:ext>
            </a:extLst>
          </p:cNvPr>
          <p:cNvSpPr txBox="1"/>
          <p:nvPr/>
        </p:nvSpPr>
        <p:spPr>
          <a:xfrm>
            <a:off x="600890" y="5599883"/>
            <a:ext cx="130559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Power Platform</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9017613" y="3064460"/>
            <a:ext cx="94929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759567" y="23996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800940" y="486189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15792" y="3068219"/>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5982" y="5569099"/>
            <a:ext cx="12346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PostgreSQL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7"/>
          <a:srcRect l="21842" t="25181" r="20937" b="23372"/>
          <a:stretch/>
        </p:blipFill>
        <p:spPr>
          <a:xfrm>
            <a:off x="10547892" y="2453552"/>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8"/>
          <a:srcRect l="21024" t="24285" r="22194" b="21859"/>
          <a:stretch/>
        </p:blipFill>
        <p:spPr>
          <a:xfrm>
            <a:off x="10857492" y="2451516"/>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9">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617876" y="3650871"/>
            <a:ext cx="2699794" cy="731520"/>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6660" y="3487567"/>
            <a:ext cx="4115979" cy="10972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588738" y="2741051"/>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863703" y="2739566"/>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585627" y="3668570"/>
            <a:ext cx="878957" cy="731520"/>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938036" y="3924940"/>
            <a:ext cx="228599"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A blue circle with a white arrow&#10;&#10;Description automatically generated with low confidence">
            <a:extLst>
              <a:ext uri="{FF2B5EF4-FFF2-40B4-BE49-F238E27FC236}">
                <a16:creationId xmlns:a16="http://schemas.microsoft.com/office/drawing/2014/main" id="{BE7D12B7-71ED-86EE-8F33-5B842D7B5693}"/>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10479" y="3080146"/>
            <a:ext cx="137160" cy="137160"/>
          </a:xfrm>
          <a:prstGeom prst="rect">
            <a:avLst/>
          </a:prstGeom>
        </p:spPr>
      </p:pic>
      <p:pic>
        <p:nvPicPr>
          <p:cNvPr id="131" name="Picture 130" descr="Icon&#10;&#10;Description automatically generated">
            <a:extLst>
              <a:ext uri="{FF2B5EF4-FFF2-40B4-BE49-F238E27FC236}">
                <a16:creationId xmlns:a16="http://schemas.microsoft.com/office/drawing/2014/main" id="{260ED85D-2320-6F3C-4839-F3FEB09D8CF5}"/>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1197943" y="2925990"/>
            <a:ext cx="161099" cy="137160"/>
          </a:xfrm>
          <a:prstGeom prst="rect">
            <a:avLst/>
          </a:prstGeom>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21519" y="4961560"/>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7239" y="48701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9037125" y="5558320"/>
            <a:ext cx="84991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Embedding</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8775" y="49025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678948" y="55163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3950124" y="5020315"/>
            <a:ext cx="457200" cy="457200"/>
          </a:xfrm>
          <a:prstGeom prst="rect">
            <a:avLst/>
          </a:prstGeom>
          <a:effectLst>
            <a:outerShdw blurRad="127000" algn="ctr" rotWithShape="0">
              <a:prstClr val="black">
                <a:alpha val="20000"/>
              </a:prstClr>
            </a:outerShdw>
          </a:effectLst>
        </p:spPr>
      </p:pic>
    </p:spTree>
    <p:extLst>
      <p:ext uri="{BB962C8B-B14F-4D97-AF65-F5344CB8AC3E}">
        <p14:creationId xmlns:p14="http://schemas.microsoft.com/office/powerpoint/2010/main" val="24012054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89">
            <a:extLst>
              <a:ext uri="{FF2B5EF4-FFF2-40B4-BE49-F238E27FC236}">
                <a16:creationId xmlns:a16="http://schemas.microsoft.com/office/drawing/2014/main" id="{8F8610D6-5DAE-2910-2411-D85145217673}"/>
              </a:ext>
            </a:extLst>
          </p:cNvPr>
          <p:cNvSpPr txBox="1">
            <a:spLocks/>
          </p:cNvSpPr>
          <p:nvPr/>
        </p:nvSpPr>
        <p:spPr>
          <a:xfrm>
            <a:off x="698018" y="235697"/>
            <a:ext cx="1101725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ltLang="zh-CN" sz="3200" dirty="0" err="1"/>
              <a:t>ChatGPT</a:t>
            </a:r>
            <a:r>
              <a:rPr lang="zh-CN" altLang="en-US" sz="3200" dirty="0"/>
              <a:t>实现企业数据</a:t>
            </a:r>
            <a:r>
              <a:rPr lang="en-US" altLang="zh-CN" sz="3200" dirty="0"/>
              <a:t>/</a:t>
            </a:r>
            <a:r>
              <a:rPr lang="zh-CN" altLang="en-US" sz="3200" dirty="0"/>
              <a:t>知识智能搜索应用</a:t>
            </a:r>
            <a:endParaRPr lang="zh-CN" altLang="en-US" dirty="0"/>
          </a:p>
        </p:txBody>
      </p:sp>
      <p:pic>
        <p:nvPicPr>
          <p:cNvPr id="1028" name="Picture 4" descr="thumbnail image 1 of blog post titled &#10;&#9;&#10;&#9;&#10;&#9; &#10;&#9;&#10;&#9;&#10;&#9;&#10;&#9;&#9;&#9;&#9;&#10;&#9;&#9;&#10;&#9;&#9;&#9;&#10;&#9;&#9;&#9;&#9;&#10;&#9;&#9;&#9;&#9;&#9;&#9;&#10;&#9;&#9;&#9;&#9;&#9;&#9;&#9;Revolutionize your Enterprise Data with ChatGPT: Next-gen Apps w/ Azure OpenAI and Cognitive Search&#10;&#9;&#9;&#9;&#9;&#9;&#9;&#9;&#10;&#9;&#9;&#9;&#9;&#9;&#9;&#10;&#9;&#9;&#9;&#9;&#9;&#10;&#9;&#9;&#9;&#10;&#9;&#9;&#10;&#9;&#10;&#9;&#9;&#9;&#10;&#9;&#10;&#9;&#10;&#9;&#10;&#9;&#10;&#9;&#10;">
            <a:extLst>
              <a:ext uri="{FF2B5EF4-FFF2-40B4-BE49-F238E27FC236}">
                <a16:creationId xmlns:a16="http://schemas.microsoft.com/office/drawing/2014/main" id="{29BD9398-9ECB-FF75-CA58-C01B667B2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6720" y="1612791"/>
            <a:ext cx="9118559" cy="43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783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altLang="zh-CN" dirty="0"/>
              <a:t>Azure</a:t>
            </a:r>
            <a:r>
              <a:rPr lang="zh-CN" altLang="en-US" dirty="0"/>
              <a:t> </a:t>
            </a:r>
            <a:r>
              <a:rPr lang="en-US" altLang="zh-CN" dirty="0"/>
              <a:t>Cognitive Search</a:t>
            </a:r>
            <a:endParaRPr lang="en-US" dirty="0"/>
          </a:p>
        </p:txBody>
      </p:sp>
      <p:grpSp>
        <p:nvGrpSpPr>
          <p:cNvPr id="3" name="组合 2">
            <a:extLst>
              <a:ext uri="{FF2B5EF4-FFF2-40B4-BE49-F238E27FC236}">
                <a16:creationId xmlns:a16="http://schemas.microsoft.com/office/drawing/2014/main" id="{B41F60E9-E7CF-FBE7-AE19-EFEFD007D744}"/>
              </a:ext>
            </a:extLst>
          </p:cNvPr>
          <p:cNvGrpSpPr/>
          <p:nvPr/>
        </p:nvGrpSpPr>
        <p:grpSpPr>
          <a:xfrm>
            <a:off x="1619586" y="1895008"/>
            <a:ext cx="8843548" cy="4422174"/>
            <a:chOff x="1619586" y="1895008"/>
            <a:chExt cx="8843548" cy="4422174"/>
          </a:xfrm>
        </p:grpSpPr>
        <p:sp>
          <p:nvSpPr>
            <p:cNvPr id="29" name="Rectangle 28">
              <a:extLst>
                <a:ext uri="{FF2B5EF4-FFF2-40B4-BE49-F238E27FC236}">
                  <a16:creationId xmlns:a16="http://schemas.microsoft.com/office/drawing/2014/main" id="{27F40A25-C0EA-4E3C-803C-79749F522F6F}"/>
                </a:ext>
              </a:extLst>
            </p:cNvPr>
            <p:cNvSpPr/>
            <p:nvPr/>
          </p:nvSpPr>
          <p:spPr bwMode="auto">
            <a:xfrm>
              <a:off x="1619586"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zh-CN" altLang="en-US" sz="2400" kern="0" dirty="0">
                  <a:latin typeface="Segoe UI Semilight" charset="0"/>
                  <a:ea typeface="Segoe UI Semilight" charset="0"/>
                  <a:cs typeface="Segoe UI Semilight" charset="0"/>
                </a:rPr>
                <a:t>摄取</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0" name="Group 29">
              <a:extLst>
                <a:ext uri="{FF2B5EF4-FFF2-40B4-BE49-F238E27FC236}">
                  <a16:creationId xmlns:a16="http://schemas.microsoft.com/office/drawing/2014/main" id="{E5A9C510-1C54-401E-B726-36D556D6B47A}"/>
                </a:ext>
              </a:extLst>
            </p:cNvPr>
            <p:cNvGrpSpPr/>
            <p:nvPr/>
          </p:nvGrpSpPr>
          <p:grpSpPr>
            <a:xfrm>
              <a:off x="1983533" y="3374807"/>
              <a:ext cx="1414147" cy="1884299"/>
              <a:chOff x="1982949" y="3195687"/>
              <a:chExt cx="1414348" cy="1884566"/>
            </a:xfrm>
          </p:grpSpPr>
          <p:sp>
            <p:nvSpPr>
              <p:cNvPr id="31" name="Rectangle 30">
                <a:extLst>
                  <a:ext uri="{FF2B5EF4-FFF2-40B4-BE49-F238E27FC236}">
                    <a16:creationId xmlns:a16="http://schemas.microsoft.com/office/drawing/2014/main" id="{BE42475C-D122-45A9-9B1A-7E6B2A9E384B}"/>
                  </a:ext>
                </a:extLst>
              </p:cNvPr>
              <p:cNvSpPr/>
              <p:nvPr/>
            </p:nvSpPr>
            <p:spPr>
              <a:xfrm>
                <a:off x="1982949" y="4140380"/>
                <a:ext cx="1414348" cy="93987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Data in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format, any</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Azure store</a:t>
                </a:r>
              </a:p>
            </p:txBody>
          </p:sp>
          <p:sp>
            <p:nvSpPr>
              <p:cNvPr id="32" name="binary" title="Icon of binary code, ones and zeros">
                <a:extLst>
                  <a:ext uri="{FF2B5EF4-FFF2-40B4-BE49-F238E27FC236}">
                    <a16:creationId xmlns:a16="http://schemas.microsoft.com/office/drawing/2014/main" id="{C74FD475-3436-403F-A61D-C4BE2D268D22}"/>
                  </a:ext>
                </a:extLst>
              </p:cNvPr>
              <p:cNvSpPr>
                <a:spLocks noChangeAspect="1" noEditPoints="1"/>
              </p:cNvSpPr>
              <p:nvPr/>
            </p:nvSpPr>
            <p:spPr bwMode="auto">
              <a:xfrm>
                <a:off x="2237212" y="3195687"/>
                <a:ext cx="905822" cy="78217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sp>
          <p:nvSpPr>
            <p:cNvPr id="33" name="Rectangle 32">
              <a:extLst>
                <a:ext uri="{FF2B5EF4-FFF2-40B4-BE49-F238E27FC236}">
                  <a16:creationId xmlns:a16="http://schemas.microsoft.com/office/drawing/2014/main" id="{55208E82-0884-4B4C-8103-9AA5EC0A7F3D}"/>
                </a:ext>
              </a:extLst>
            </p:cNvPr>
            <p:cNvSpPr/>
            <p:nvPr/>
          </p:nvSpPr>
          <p:spPr bwMode="auto">
            <a:xfrm>
              <a:off x="4906338"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zh-CN" altLang="en-US" sz="2400" kern="0" dirty="0">
                  <a:latin typeface="Segoe UI Semilight" charset="0"/>
                  <a:ea typeface="Segoe UI Semilight" charset="0"/>
                  <a:cs typeface="Segoe UI Semilight" charset="0"/>
                </a:rPr>
                <a:t>丰富</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sp>
          <p:nvSpPr>
            <p:cNvPr id="34" name="Rectangle 33">
              <a:extLst>
                <a:ext uri="{FF2B5EF4-FFF2-40B4-BE49-F238E27FC236}">
                  <a16:creationId xmlns:a16="http://schemas.microsoft.com/office/drawing/2014/main" id="{75C0676C-BA5E-4590-84CA-C95A834BFA77}"/>
                </a:ext>
              </a:extLst>
            </p:cNvPr>
            <p:cNvSpPr/>
            <p:nvPr/>
          </p:nvSpPr>
          <p:spPr bwMode="auto">
            <a:xfrm>
              <a:off x="8321093" y="1895008"/>
              <a:ext cx="2142041" cy="661678"/>
            </a:xfrm>
            <a:prstGeom prst="rect">
              <a:avLst/>
            </a:prstGeom>
            <a:solidFill>
              <a:srgbClr val="0078D7"/>
            </a:solidFill>
            <a:ln w="19050" cap="flat" cmpd="sng" algn="ctr">
              <a:noFill/>
              <a:prstDash val="solid"/>
            </a:ln>
            <a:effectLst/>
          </p:spPr>
          <p:txBody>
            <a:bodyPr lIns="182854" rIns="182854" rtlCol="0" anchor="ctr"/>
            <a:lstStyle/>
            <a:p>
              <a:pPr lvl="0" algn="ctr" defTabSz="914049">
                <a:defRPr/>
              </a:pPr>
              <a:r>
                <a:rPr lang="zh-CN" altLang="en-US" sz="2400" kern="0" dirty="0">
                  <a:latin typeface="Segoe UI Semilight" charset="0"/>
                  <a:ea typeface="Segoe UI Semilight" charset="0"/>
                  <a:cs typeface="Segoe UI Semilight" charset="0"/>
                </a:rPr>
                <a:t>浏览</a:t>
              </a:r>
              <a:endParaRPr kumimoji="0" lang="en-US" sz="2400" b="0" i="0" u="none" strike="noStrike" kern="0" cap="none" spc="0" normalizeH="0" baseline="0" noProof="0" dirty="0">
                <a:ln>
                  <a:noFill/>
                </a:ln>
                <a:effectLst/>
                <a:uLnTx/>
                <a:uFillTx/>
                <a:latin typeface="Segoe UI Semilight" charset="0"/>
                <a:ea typeface="Segoe UI Semilight" charset="0"/>
                <a:cs typeface="Segoe UI Semilight" charset="0"/>
              </a:endParaRPr>
            </a:p>
          </p:txBody>
        </p:sp>
        <p:grpSp>
          <p:nvGrpSpPr>
            <p:cNvPr id="35" name="Group 34">
              <a:extLst>
                <a:ext uri="{FF2B5EF4-FFF2-40B4-BE49-F238E27FC236}">
                  <a16:creationId xmlns:a16="http://schemas.microsoft.com/office/drawing/2014/main" id="{D918266D-0539-4649-9BA9-36483D3ECB6B}"/>
                </a:ext>
              </a:extLst>
            </p:cNvPr>
            <p:cNvGrpSpPr/>
            <p:nvPr/>
          </p:nvGrpSpPr>
          <p:grpSpPr>
            <a:xfrm>
              <a:off x="3546788" y="2921322"/>
              <a:ext cx="3490189" cy="3395860"/>
              <a:chOff x="3546425" y="2742138"/>
              <a:chExt cx="3490685" cy="3396342"/>
            </a:xfrm>
          </p:grpSpPr>
          <p:sp>
            <p:nvSpPr>
              <p:cNvPr id="36" name="Rectangle 35">
                <a:extLst>
                  <a:ext uri="{FF2B5EF4-FFF2-40B4-BE49-F238E27FC236}">
                    <a16:creationId xmlns:a16="http://schemas.microsoft.com/office/drawing/2014/main" id="{CF36AF7A-5F24-4F35-8547-06091F9D09A2}"/>
                  </a:ext>
                </a:extLst>
              </p:cNvPr>
              <p:cNvSpPr/>
              <p:nvPr/>
            </p:nvSpPr>
            <p:spPr>
              <a:xfrm>
                <a:off x="5283883" y="5770951"/>
                <a:ext cx="1386918"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Annotations</a:t>
                </a:r>
              </a:p>
            </p:txBody>
          </p:sp>
          <p:sp>
            <p:nvSpPr>
              <p:cNvPr id="37" name="Rectangle 36">
                <a:extLst>
                  <a:ext uri="{FF2B5EF4-FFF2-40B4-BE49-F238E27FC236}">
                    <a16:creationId xmlns:a16="http://schemas.microsoft.com/office/drawing/2014/main" id="{AF664C21-7D12-4584-984F-203BDCCF1FC0}"/>
                  </a:ext>
                </a:extLst>
              </p:cNvPr>
              <p:cNvSpPr/>
              <p:nvPr/>
            </p:nvSpPr>
            <p:spPr>
              <a:xfrm>
                <a:off x="5159426" y="2742138"/>
                <a:ext cx="1635832" cy="36752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Cognitive skills</a:t>
                </a:r>
              </a:p>
            </p:txBody>
          </p:sp>
          <p:cxnSp>
            <p:nvCxnSpPr>
              <p:cNvPr id="38" name="Straight Arrow Connector 37">
                <a:extLst>
                  <a:ext uri="{FF2B5EF4-FFF2-40B4-BE49-F238E27FC236}">
                    <a16:creationId xmlns:a16="http://schemas.microsoft.com/office/drawing/2014/main" id="{013C96BA-C1D9-4048-BD99-718E95D81650}"/>
                  </a:ext>
                </a:extLst>
              </p:cNvPr>
              <p:cNvCxnSpPr>
                <a:cxnSpLocks/>
              </p:cNvCxnSpPr>
              <p:nvPr/>
            </p:nvCxnSpPr>
            <p:spPr>
              <a:xfrm>
                <a:off x="3546425" y="3699444"/>
                <a:ext cx="1487644" cy="0"/>
              </a:xfrm>
              <a:prstGeom prst="straightConnector1">
                <a:avLst/>
              </a:prstGeom>
              <a:noFill/>
              <a:ln w="25400" cap="flat" cmpd="sng" algn="ctr">
                <a:solidFill>
                  <a:srgbClr val="505050"/>
                </a:solidFill>
                <a:prstDash val="solid"/>
                <a:tailEnd type="triangle" w="med" len="med"/>
              </a:ln>
              <a:effectLst/>
            </p:spPr>
          </p:cxnSp>
          <p:cxnSp>
            <p:nvCxnSpPr>
              <p:cNvPr id="39" name="Straight Arrow Connector 38">
                <a:extLst>
                  <a:ext uri="{FF2B5EF4-FFF2-40B4-BE49-F238E27FC236}">
                    <a16:creationId xmlns:a16="http://schemas.microsoft.com/office/drawing/2014/main" id="{649437BB-FC05-47D4-9CB6-F2141F7AE0BF}"/>
                  </a:ext>
                </a:extLst>
              </p:cNvPr>
              <p:cNvCxnSpPr>
                <a:cxnSpLocks/>
              </p:cNvCxnSpPr>
              <p:nvPr/>
            </p:nvCxnSpPr>
            <p:spPr>
              <a:xfrm>
                <a:off x="5977342" y="4158616"/>
                <a:ext cx="0" cy="610280"/>
              </a:xfrm>
              <a:prstGeom prst="straightConnector1">
                <a:avLst/>
              </a:prstGeom>
              <a:noFill/>
              <a:ln w="25400" cap="flat" cmpd="sng" algn="ctr">
                <a:solidFill>
                  <a:srgbClr val="505050"/>
                </a:solidFill>
                <a:prstDash val="solid"/>
                <a:tailEnd type="triangle" w="med" len="med"/>
              </a:ln>
              <a:effectLst/>
            </p:spPr>
          </p:cxnSp>
          <p:sp>
            <p:nvSpPr>
              <p:cNvPr id="40" name="brain_2" title="Icon of a brain with circles and connection lines inside">
                <a:extLst>
                  <a:ext uri="{FF2B5EF4-FFF2-40B4-BE49-F238E27FC236}">
                    <a16:creationId xmlns:a16="http://schemas.microsoft.com/office/drawing/2014/main" id="{3028195F-222A-44F1-A625-086A1F7A618D}"/>
                  </a:ext>
                </a:extLst>
              </p:cNvPr>
              <p:cNvSpPr>
                <a:spLocks noChangeAspect="1" noEditPoints="1"/>
              </p:cNvSpPr>
              <p:nvPr/>
            </p:nvSpPr>
            <p:spPr bwMode="auto">
              <a:xfrm>
                <a:off x="5306894" y="3176939"/>
                <a:ext cx="1340896" cy="89911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nvGrpSpPr>
              <p:cNvPr id="41" name="Group 40">
                <a:extLst>
                  <a:ext uri="{FF2B5EF4-FFF2-40B4-BE49-F238E27FC236}">
                    <a16:creationId xmlns:a16="http://schemas.microsoft.com/office/drawing/2014/main" id="{A13659B9-5B38-4326-91E7-CAFD497965A0}"/>
                  </a:ext>
                </a:extLst>
              </p:cNvPr>
              <p:cNvGrpSpPr/>
              <p:nvPr/>
            </p:nvGrpSpPr>
            <p:grpSpPr>
              <a:xfrm>
                <a:off x="4917574" y="4952144"/>
                <a:ext cx="2119536" cy="554816"/>
                <a:chOff x="4875154" y="5225520"/>
                <a:chExt cx="2119536" cy="554816"/>
              </a:xfrm>
            </p:grpSpPr>
            <p:sp>
              <p:nvSpPr>
                <p:cNvPr id="42" name="BarChartVertical_E9EC" title="Icon of a vertical bar graph">
                  <a:extLst>
                    <a:ext uri="{FF2B5EF4-FFF2-40B4-BE49-F238E27FC236}">
                      <a16:creationId xmlns:a16="http://schemas.microsoft.com/office/drawing/2014/main" id="{9D748094-CF20-40C7-B31C-7C1B3749D021}"/>
                    </a:ext>
                  </a:extLst>
                </p:cNvPr>
                <p:cNvSpPr>
                  <a:spLocks noChangeAspect="1" noEditPoints="1"/>
                </p:cNvSpPr>
                <p:nvPr/>
              </p:nvSpPr>
              <p:spPr bwMode="auto">
                <a:xfrm>
                  <a:off x="4875154" y="5225520"/>
                  <a:ext cx="554686" cy="554816"/>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43" name="Embed_ECCE" title="Icon of two chevron brackets around a backslash">
                  <a:extLst>
                    <a:ext uri="{FF2B5EF4-FFF2-40B4-BE49-F238E27FC236}">
                      <a16:creationId xmlns:a16="http://schemas.microsoft.com/office/drawing/2014/main" id="{398FE5CB-3373-4CF7-8F89-60FA855B87DA}"/>
                    </a:ext>
                  </a:extLst>
                </p:cNvPr>
                <p:cNvSpPr>
                  <a:spLocks noChangeAspect="1" noEditPoints="1"/>
                </p:cNvSpPr>
                <p:nvPr/>
              </p:nvSpPr>
              <p:spPr bwMode="auto">
                <a:xfrm>
                  <a:off x="5623793" y="5244677"/>
                  <a:ext cx="602364" cy="516503"/>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44" name="Relationship_F003" title="Icon of three boxes connected by lines">
                  <a:extLst>
                    <a:ext uri="{FF2B5EF4-FFF2-40B4-BE49-F238E27FC236}">
                      <a16:creationId xmlns:a16="http://schemas.microsoft.com/office/drawing/2014/main" id="{B998DE6D-01E7-4B5A-BC9E-C7FAD434C994}"/>
                    </a:ext>
                  </a:extLst>
                </p:cNvPr>
                <p:cNvSpPr>
                  <a:spLocks noChangeAspect="1" noEditPoints="1"/>
                </p:cNvSpPr>
                <p:nvPr/>
              </p:nvSpPr>
              <p:spPr bwMode="auto">
                <a:xfrm>
                  <a:off x="6420110" y="5234222"/>
                  <a:ext cx="574580" cy="537412"/>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grpSp>
        </p:grpSp>
        <p:sp>
          <p:nvSpPr>
            <p:cNvPr id="46" name="Rectangle 45">
              <a:extLst>
                <a:ext uri="{FF2B5EF4-FFF2-40B4-BE49-F238E27FC236}">
                  <a16:creationId xmlns:a16="http://schemas.microsoft.com/office/drawing/2014/main" id="{4DA911F9-EEA1-4B4D-B086-78E9AF57FFE4}"/>
                </a:ext>
              </a:extLst>
            </p:cNvPr>
            <p:cNvSpPr/>
            <p:nvPr/>
          </p:nvSpPr>
          <p:spPr>
            <a:xfrm>
              <a:off x="8970328" y="4319367"/>
              <a:ext cx="843573" cy="36747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effectLst/>
                  <a:uLnTx/>
                  <a:uFillTx/>
                  <a:latin typeface="Segoe UI Semilight" charset="0"/>
                  <a:ea typeface="Segoe UI Semilight" charset="0"/>
                  <a:cs typeface="Segoe UI Semilight" charset="0"/>
                </a:rPr>
                <a:t>Search</a:t>
              </a:r>
            </a:p>
          </p:txBody>
        </p:sp>
        <p:cxnSp>
          <p:nvCxnSpPr>
            <p:cNvPr id="47" name="Straight Arrow Connector 46">
              <a:extLst>
                <a:ext uri="{FF2B5EF4-FFF2-40B4-BE49-F238E27FC236}">
                  <a16:creationId xmlns:a16="http://schemas.microsoft.com/office/drawing/2014/main" id="{B4C71B6E-0F72-46C8-B076-52C3D3FDDECF}"/>
                </a:ext>
              </a:extLst>
            </p:cNvPr>
            <p:cNvCxnSpPr>
              <a:cxnSpLocks/>
            </p:cNvCxnSpPr>
            <p:nvPr/>
          </p:nvCxnSpPr>
          <p:spPr>
            <a:xfrm>
              <a:off x="6929918" y="3866887"/>
              <a:ext cx="1487433" cy="0"/>
            </a:xfrm>
            <a:prstGeom prst="straightConnector1">
              <a:avLst/>
            </a:prstGeom>
            <a:noFill/>
            <a:ln w="25400" cap="flat" cmpd="sng" algn="ctr">
              <a:solidFill>
                <a:srgbClr val="505050"/>
              </a:solidFill>
              <a:prstDash val="solid"/>
              <a:tailEnd type="triangle" w="med" len="med"/>
            </a:ln>
            <a:effectLst/>
          </p:spPr>
        </p:cxnSp>
        <p:grpSp>
          <p:nvGrpSpPr>
            <p:cNvPr id="48" name="Group 47">
              <a:extLst>
                <a:ext uri="{FF2B5EF4-FFF2-40B4-BE49-F238E27FC236}">
                  <a16:creationId xmlns:a16="http://schemas.microsoft.com/office/drawing/2014/main" id="{4C1A6109-A270-4DEC-A30D-2DA00B995D80}"/>
                </a:ext>
              </a:extLst>
            </p:cNvPr>
            <p:cNvGrpSpPr/>
            <p:nvPr/>
          </p:nvGrpSpPr>
          <p:grpSpPr>
            <a:xfrm>
              <a:off x="8724810" y="3374808"/>
              <a:ext cx="1334609" cy="859141"/>
              <a:chOff x="8725181" y="3195687"/>
              <a:chExt cx="1334798" cy="859263"/>
            </a:xfrm>
          </p:grpSpPr>
          <p:sp>
            <p:nvSpPr>
              <p:cNvPr id="52" name="Freeform 13" title="Icon of a cloud">
                <a:extLst>
                  <a:ext uri="{FF2B5EF4-FFF2-40B4-BE49-F238E27FC236}">
                    <a16:creationId xmlns:a16="http://schemas.microsoft.com/office/drawing/2014/main" id="{7E86229A-8366-4912-80A8-573E5710CE4D}"/>
                  </a:ext>
                </a:extLst>
              </p:cNvPr>
              <p:cNvSpPr>
                <a:spLocks noChangeAspect="1"/>
              </p:cNvSpPr>
              <p:nvPr/>
            </p:nvSpPr>
            <p:spPr bwMode="auto">
              <a:xfrm>
                <a:off x="8725181" y="3195687"/>
                <a:ext cx="1334798" cy="73221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3" name="magnify" title="Icon of a magnifying glass">
                <a:extLst>
                  <a:ext uri="{FF2B5EF4-FFF2-40B4-BE49-F238E27FC236}">
                    <a16:creationId xmlns:a16="http://schemas.microsoft.com/office/drawing/2014/main" id="{82E8C79B-CCB3-4D75-81C0-520B4DB6124A}"/>
                  </a:ext>
                </a:extLst>
              </p:cNvPr>
              <p:cNvSpPr>
                <a:spLocks noChangeAspect="1" noEditPoints="1"/>
              </p:cNvSpPr>
              <p:nvPr/>
            </p:nvSpPr>
            <p:spPr bwMode="auto">
              <a:xfrm flipH="1">
                <a:off x="9053743" y="3390228"/>
                <a:ext cx="677674" cy="66472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a:ea typeface="+mn-ea"/>
                  <a:cs typeface="+mn-cs"/>
                </a:endParaRPr>
              </a:p>
            </p:txBody>
          </p:sp>
        </p:grpSp>
      </p:grpSp>
    </p:spTree>
    <p:extLst>
      <p:ext uri="{BB962C8B-B14F-4D97-AF65-F5344CB8AC3E}">
        <p14:creationId xmlns:p14="http://schemas.microsoft.com/office/powerpoint/2010/main" val="3576887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p:txBody>
          <a:bodyPr/>
          <a:lstStyle/>
          <a:p>
            <a:r>
              <a:rPr lang="en-US" dirty="0"/>
              <a:t>Cognitive Search </a:t>
            </a:r>
            <a:r>
              <a:rPr lang="en-US" dirty="0" err="1"/>
              <a:t>架构</a:t>
            </a:r>
            <a:endParaRPr lang="en-US" dirty="0"/>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Segoe UI" pitchFamily="34" charset="0"/>
                <a:cs typeface="Segoe UI" pitchFamily="34" charset="0"/>
              </a:rPr>
              <a:t>    Skillset: </a:t>
            </a:r>
          </a:p>
          <a:p>
            <a:pPr lvl="0" defTabSz="914102" fontAlgn="base">
              <a:lnSpc>
                <a:spcPct val="90000"/>
              </a:lnSpc>
              <a:spcBef>
                <a:spcPct val="0"/>
              </a:spcBef>
              <a:spcAft>
                <a:spcPct val="0"/>
              </a:spcAft>
              <a:defRPr/>
            </a:pPr>
            <a:r>
              <a:rPr lang="zh-CN" altLang="en-US" kern="0" dirty="0">
                <a:ea typeface="Segoe UI" pitchFamily="34" charset="0"/>
                <a:cs typeface="Segoe UI" pitchFamily="34" charset="0"/>
              </a:rPr>
              <a:t>可扩展扩充
管道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zh-CN" altLang="en-US" kern="0" dirty="0">
                <a:ea typeface="Segoe UI" pitchFamily="34" charset="0"/>
                <a:cs typeface="Segoe UI" pitchFamily="34" charset="0"/>
              </a:rPr>
              <a:t>搜索索引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lvl="0" algn="ctr" defTabSz="914102" fontAlgn="base">
              <a:lnSpc>
                <a:spcPct val="90000"/>
              </a:lnSpc>
              <a:spcBef>
                <a:spcPct val="0"/>
              </a:spcBef>
              <a:spcAft>
                <a:spcPct val="0"/>
              </a:spcAft>
              <a:defRPr/>
            </a:pPr>
            <a:r>
              <a:rPr lang="zh-CN" altLang="en-US" kern="0" dirty="0">
                <a:ea typeface="Segoe UI" pitchFamily="34" charset="0"/>
                <a:cs typeface="Segoe UI" pitchFamily="34" charset="0"/>
              </a:rPr>
              <a:t>文档破解
</a:t>
            </a: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11082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914367">
              <a:lnSpc>
                <a:spcPct val="110000"/>
              </a:lnSpc>
              <a:buNone/>
              <a:defRPr/>
            </a:pPr>
            <a:r>
              <a:rPr lang="zh-CN" altLang="en-US" sz="1765" dirty="0">
                <a:solidFill>
                  <a:schemeClr val="tx1"/>
                </a:solidFill>
                <a:cs typeface="Segoe UI Semibold" panose="020B0702040204020203" pitchFamily="34" charset="0"/>
              </a:rPr>
              <a:t>客户</a:t>
            </a:r>
            <a:br>
              <a:rPr lang="zh-CN" altLang="en-US" sz="1765" dirty="0">
                <a:solidFill>
                  <a:schemeClr val="tx1"/>
                </a:solidFill>
                <a:cs typeface="Segoe UI Semibold" panose="020B0702040204020203" pitchFamily="34" charset="0"/>
              </a:rPr>
            </a:br>
            <a:r>
              <a:rPr lang="zh-CN" altLang="en-US" sz="1765" dirty="0">
                <a:solidFill>
                  <a:schemeClr val="tx1"/>
                </a:solidFill>
                <a:cs typeface="Segoe UI Semibold" panose="020B0702040204020203" pitchFamily="34" charset="0"/>
              </a:rPr>
              <a:t>数据
</a:t>
            </a:r>
            <a:endPar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endParaRP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2284896" y="4391694"/>
            <a:ext cx="3130836" cy="225641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en-US" altLang="zh-CN" sz="1765" dirty="0">
                <a:solidFill>
                  <a:schemeClr val="tx1"/>
                </a:solidFill>
                <a:cs typeface="Segoe UI Semibold" panose="020B0702040204020203" pitchFamily="34" charset="0"/>
              </a:rPr>
              <a:t>Azure</a:t>
            </a:r>
            <a:r>
              <a:rPr lang="zh-CN" altLang="en-US" sz="1765" dirty="0">
                <a:solidFill>
                  <a:schemeClr val="tx1"/>
                </a:solidFill>
                <a:cs typeface="Segoe UI Semibold" panose="020B0702040204020203" pitchFamily="34" charset="0"/>
              </a:rPr>
              <a:t>内置认知技能</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OCR,</a:t>
            </a:r>
            <a:b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关键词提取，</a:t>
            </a:r>
            <a:br>
              <a:rPr lang="zh-CN" altLang="en-US" sz="1372" dirty="0">
                <a:solidFill>
                  <a:schemeClr val="tx1"/>
                </a:solidFill>
                <a:latin typeface="Segoe UI"/>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情感分析器、计算机视觉、
表单识别器，
墨迹识别器，
实体链接，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194536" y="4435270"/>
            <a:ext cx="1494043"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859933" y="4387059"/>
            <a:ext cx="2856173" cy="147517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自定义分类模型，</a:t>
            </a:r>
            <a:br>
              <a:rPr lang="zh-CN" altLang="en-US" sz="1372" dirty="0">
                <a:solidFill>
                  <a:schemeClr val="tx1"/>
                </a:solidFill>
                <a:latin typeface="Segoe UI"/>
                <a:cs typeface="Segoe UI Semibold" panose="020B0702040204020203" pitchFamily="34" charset="0"/>
              </a:rPr>
            </a:br>
            <a:r>
              <a:rPr lang="zh-CN" altLang="en-US" sz="1372" dirty="0">
                <a:solidFill>
                  <a:schemeClr val="tx1"/>
                </a:solidFill>
                <a:latin typeface="Segoe UI"/>
                <a:cs typeface="Segoe UI Semibold" panose="020B0702040204020203" pitchFamily="34" charset="0"/>
              </a:rPr>
              <a:t>自定义实体提取，
等。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619289" y="5833061"/>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250069" y="5887624"/>
            <a:ext cx="782587" cy="428259"/>
          </a:xfrm>
          <a:prstGeom prst="rect">
            <a:avLst/>
          </a:prstGeom>
        </p:spPr>
        <p:txBody>
          <a:bodyPr wrap="none">
            <a:spAutoFit/>
          </a:bodyPr>
          <a:lstStyle/>
          <a:p>
            <a:pPr lvl="0" algn="ctr" defTabSz="914367">
              <a:lnSpc>
                <a:spcPct val="110000"/>
              </a:lnSpc>
              <a:defRPr/>
            </a:pPr>
            <a:r>
              <a:rPr kumimoji="0" lang="en-US" sz="1029" b="0" i="0" u="none" strike="noStrike" kern="1200" cap="none" spc="0" normalizeH="0" baseline="0" noProof="0" dirty="0">
                <a:ln>
                  <a:noFill/>
                </a:ln>
                <a:effectLst/>
                <a:uLnTx/>
                <a:uFillTx/>
                <a:latin typeface="Segoe UI"/>
                <a:ea typeface="+mn-ea"/>
                <a:cs typeface="Segoe UI Semibold" panose="020B0702040204020203" pitchFamily="34" charset="0"/>
              </a:rPr>
              <a:t>Azure</a:t>
            </a:r>
            <a:r>
              <a:rPr lang="zh-CN" altLang="en-US" sz="1029" dirty="0">
                <a:cs typeface="Segoe UI Semibold" panose="020B0702040204020203" pitchFamily="34" charset="0"/>
              </a:rPr>
              <a:t>机器</a:t>
            </a:r>
            <a:br>
              <a:rPr lang="zh-CN" altLang="en-US" sz="1029" dirty="0">
                <a:cs typeface="Segoe UI Semibold" panose="020B0702040204020203" pitchFamily="34" charset="0"/>
              </a:rPr>
            </a:br>
            <a:r>
              <a:rPr lang="zh-CN" altLang="en-US" sz="1029" dirty="0">
                <a:cs typeface="Segoe UI Semibold" panose="020B0702040204020203" pitchFamily="34" charset="0"/>
              </a:rPr>
              <a:t>学习</a:t>
            </a:r>
            <a:endParaRPr kumimoji="0" lang="en-US" sz="1029" b="0" i="0" u="none" strike="noStrike" kern="1200" cap="none" spc="0" normalizeH="0" baseline="0" noProof="0" dirty="0">
              <a:ln>
                <a:noFill/>
              </a:ln>
              <a:effectLst/>
              <a:uLnTx/>
              <a:uFillTx/>
              <a:latin typeface="Segoe UI"/>
              <a:ea typeface="+mn-ea"/>
              <a:cs typeface="Segoe UI Semibold" panose="020B0702040204020203" pitchFamily="34" charset="0"/>
            </a:endParaRPr>
          </a:p>
        </p:txBody>
      </p:sp>
      <p:grpSp>
        <p:nvGrpSpPr>
          <p:cNvPr id="35" name="Group 264">
            <a:extLst>
              <a:ext uri="{FF2B5EF4-FFF2-40B4-BE49-F238E27FC236}">
                <a16:creationId xmlns:a16="http://schemas.microsoft.com/office/drawing/2014/main" id="{709D14D7-4C2B-4F09-91C1-890367EAD209}"/>
              </a:ext>
            </a:extLst>
          </p:cNvPr>
          <p:cNvGrpSpPr/>
          <p:nvPr/>
        </p:nvGrpSpPr>
        <p:grpSpPr>
          <a:xfrm>
            <a:off x="10978979" y="4967366"/>
            <a:ext cx="970449" cy="1517110"/>
            <a:chOff x="10907036" y="3393201"/>
            <a:chExt cx="986869" cy="1542780"/>
          </a:xfrm>
        </p:grpSpPr>
        <p:sp>
          <p:nvSpPr>
            <p:cNvPr id="38" name="Rectangle 351">
              <a:extLst>
                <a:ext uri="{FF2B5EF4-FFF2-40B4-BE49-F238E27FC236}">
                  <a16:creationId xmlns:a16="http://schemas.microsoft.com/office/drawing/2014/main" id="{B6D7F4A8-E78B-4030-A272-B590D09C987C}"/>
                </a:ext>
              </a:extLst>
            </p:cNvPr>
            <p:cNvSpPr/>
            <p:nvPr/>
          </p:nvSpPr>
          <p:spPr bwMode="auto">
            <a:xfrm>
              <a:off x="10907036" y="3393201"/>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nvGrpSpPr>
            <p:cNvPr id="39" name="Group 352">
              <a:extLst>
                <a:ext uri="{FF2B5EF4-FFF2-40B4-BE49-F238E27FC236}">
                  <a16:creationId xmlns:a16="http://schemas.microsoft.com/office/drawing/2014/main" id="{136584CE-4E9A-4EB2-9F26-CE1B4F333E0D}"/>
                </a:ext>
              </a:extLst>
            </p:cNvPr>
            <p:cNvGrpSpPr/>
            <p:nvPr/>
          </p:nvGrpSpPr>
          <p:grpSpPr>
            <a:xfrm>
              <a:off x="10991631" y="3514068"/>
              <a:ext cx="809559" cy="911731"/>
              <a:chOff x="10957073" y="3338495"/>
              <a:chExt cx="809559" cy="911731"/>
            </a:xfrm>
          </p:grpSpPr>
          <p:sp>
            <p:nvSpPr>
              <p:cNvPr id="41" name="TextBox 354">
                <a:extLst>
                  <a:ext uri="{FF2B5EF4-FFF2-40B4-BE49-F238E27FC236}">
                    <a16:creationId xmlns:a16="http://schemas.microsoft.com/office/drawing/2014/main" id="{97818E37-A8A2-4827-9D88-029D9DF5C025}"/>
                  </a:ext>
                </a:extLst>
              </p:cNvPr>
              <p:cNvSpPr txBox="1"/>
              <p:nvPr/>
            </p:nvSpPr>
            <p:spPr>
              <a:xfrm>
                <a:off x="11293243" y="33401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Web</a:t>
                </a:r>
              </a:p>
            </p:txBody>
          </p:sp>
          <p:sp>
            <p:nvSpPr>
              <p:cNvPr id="42" name="TextBox 355">
                <a:extLst>
                  <a:ext uri="{FF2B5EF4-FFF2-40B4-BE49-F238E27FC236}">
                    <a16:creationId xmlns:a16="http://schemas.microsoft.com/office/drawing/2014/main" id="{E74EBA52-034B-41CD-B138-F41405294541}"/>
                  </a:ext>
                </a:extLst>
              </p:cNvPr>
              <p:cNvSpPr txBox="1"/>
              <p:nvPr/>
            </p:nvSpPr>
            <p:spPr>
              <a:xfrm>
                <a:off x="11293243" y="3725641"/>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Mobile</a:t>
                </a:r>
              </a:p>
            </p:txBody>
          </p:sp>
          <p:sp>
            <p:nvSpPr>
              <p:cNvPr id="43" name="TextBox 356">
                <a:extLst>
                  <a:ext uri="{FF2B5EF4-FFF2-40B4-BE49-F238E27FC236}">
                    <a16:creationId xmlns:a16="http://schemas.microsoft.com/office/drawing/2014/main" id="{7576D8B7-1D79-49AB-B9FC-082FDD1FD630}"/>
                  </a:ext>
                </a:extLst>
              </p:cNvPr>
              <p:cNvSpPr txBox="1"/>
              <p:nvPr/>
            </p:nvSpPr>
            <p:spPr>
              <a:xfrm>
                <a:off x="11293243" y="4085909"/>
                <a:ext cx="473389" cy="164317"/>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rPr>
                  <a:t>Bots</a:t>
                </a:r>
              </a:p>
            </p:txBody>
          </p:sp>
          <p:sp>
            <p:nvSpPr>
              <p:cNvPr id="44" name="Freeform 396">
                <a:extLst>
                  <a:ext uri="{FF2B5EF4-FFF2-40B4-BE49-F238E27FC236}">
                    <a16:creationId xmlns:a16="http://schemas.microsoft.com/office/drawing/2014/main" id="{E47D7B21-A737-411E-886A-CBF5F7833AA2}"/>
                  </a:ext>
                </a:extLst>
              </p:cNvPr>
              <p:cNvSpPr>
                <a:spLocks noChangeArrowheads="1"/>
              </p:cNvSpPr>
              <p:nvPr/>
            </p:nvSpPr>
            <p:spPr bwMode="auto">
              <a:xfrm>
                <a:off x="10988216" y="3338495"/>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5" name="Freeform 397">
                <a:extLst>
                  <a:ext uri="{FF2B5EF4-FFF2-40B4-BE49-F238E27FC236}">
                    <a16:creationId xmlns:a16="http://schemas.microsoft.com/office/drawing/2014/main" id="{9BDBDE89-2BCB-4EE4-B520-AD3119D9F6BE}"/>
                  </a:ext>
                </a:extLst>
              </p:cNvPr>
              <p:cNvSpPr>
                <a:spLocks/>
              </p:cNvSpPr>
              <p:nvPr/>
            </p:nvSpPr>
            <p:spPr bwMode="auto">
              <a:xfrm>
                <a:off x="11015676" y="3694042"/>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effectLst/>
                  <a:uLnTx/>
                  <a:uFillTx/>
                  <a:latin typeface="Segoe UI Semilight"/>
                  <a:ea typeface="+mn-ea"/>
                  <a:cs typeface="+mn-cs"/>
                </a:endParaRPr>
              </a:p>
            </p:txBody>
          </p:sp>
          <p:sp>
            <p:nvSpPr>
              <p:cNvPr id="46" name="Freeform 405">
                <a:extLst>
                  <a:ext uri="{FF2B5EF4-FFF2-40B4-BE49-F238E27FC236}">
                    <a16:creationId xmlns:a16="http://schemas.microsoft.com/office/drawing/2014/main" id="{1E7C3338-7354-4949-AB74-051EEAA942AC}"/>
                  </a:ext>
                </a:extLst>
              </p:cNvPr>
              <p:cNvSpPr/>
              <p:nvPr/>
            </p:nvSpPr>
            <p:spPr bwMode="auto">
              <a:xfrm>
                <a:off x="10957073" y="4097971"/>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sp>
        <p:nvSpPr>
          <p:cNvPr id="3" name="Arrow: Pentagon 137">
            <a:extLst>
              <a:ext uri="{FF2B5EF4-FFF2-40B4-BE49-F238E27FC236}">
                <a16:creationId xmlns:a16="http://schemas.microsoft.com/office/drawing/2014/main" id="{562F268A-FB27-4200-98CC-94B78C154B91}"/>
              </a:ext>
            </a:extLst>
          </p:cNvPr>
          <p:cNvSpPr/>
          <p:nvPr/>
        </p:nvSpPr>
        <p:spPr bwMode="auto">
          <a:xfrm rot="5400000">
            <a:off x="11171342" y="4222889"/>
            <a:ext cx="526486" cy="824293"/>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effectLst/>
              <a:uLnTx/>
              <a:uFillTx/>
              <a:latin typeface="Segoe UI"/>
              <a:ea typeface="Segoe UI" pitchFamily="34" charset="0"/>
              <a:cs typeface="Segoe UI" pitchFamily="34" charset="0"/>
            </a:endParaRPr>
          </a:p>
        </p:txBody>
      </p:sp>
      <p:grpSp>
        <p:nvGrpSpPr>
          <p:cNvPr id="51" name="Group 266">
            <a:extLst>
              <a:ext uri="{FF2B5EF4-FFF2-40B4-BE49-F238E27FC236}">
                <a16:creationId xmlns:a16="http://schemas.microsoft.com/office/drawing/2014/main" id="{44307349-035E-429C-A5B4-ED58EA46B704}"/>
              </a:ext>
            </a:extLst>
          </p:cNvPr>
          <p:cNvGrpSpPr/>
          <p:nvPr/>
        </p:nvGrpSpPr>
        <p:grpSpPr>
          <a:xfrm>
            <a:off x="7884280" y="5333749"/>
            <a:ext cx="319499" cy="204208"/>
            <a:chOff x="7884058" y="5368509"/>
            <a:chExt cx="324905" cy="207663"/>
          </a:xfrm>
          <a:solidFill>
            <a:srgbClr val="FFFFFF"/>
          </a:solidFill>
        </p:grpSpPr>
        <p:sp>
          <p:nvSpPr>
            <p:cNvPr id="52" name="Freeform 5">
              <a:extLst>
                <a:ext uri="{FF2B5EF4-FFF2-40B4-BE49-F238E27FC236}">
                  <a16:creationId xmlns:a16="http://schemas.microsoft.com/office/drawing/2014/main" id="{5DC7B398-99DB-4775-9617-E45CEDC7420A}"/>
                </a:ext>
              </a:extLst>
            </p:cNvPr>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3" name="Freeform 6">
              <a:extLst>
                <a:ext uri="{FF2B5EF4-FFF2-40B4-BE49-F238E27FC236}">
                  <a16:creationId xmlns:a16="http://schemas.microsoft.com/office/drawing/2014/main" id="{6E347475-1812-4241-9E94-5155AD487BE0}"/>
                </a:ext>
              </a:extLst>
            </p:cNvPr>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4" name="Freeform 7">
              <a:extLst>
                <a:ext uri="{FF2B5EF4-FFF2-40B4-BE49-F238E27FC236}">
                  <a16:creationId xmlns:a16="http://schemas.microsoft.com/office/drawing/2014/main" id="{CE00D3AB-399B-41E4-8B35-4B3CF60C51B1}"/>
                </a:ext>
              </a:extLst>
            </p:cNvPr>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5" name="Freeform 8">
              <a:extLst>
                <a:ext uri="{FF2B5EF4-FFF2-40B4-BE49-F238E27FC236}">
                  <a16:creationId xmlns:a16="http://schemas.microsoft.com/office/drawing/2014/main" id="{C801B1F6-8FC9-421A-A82C-C29B84B8C235}"/>
                </a:ext>
              </a:extLst>
            </p:cNvPr>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sp>
          <p:nvSpPr>
            <p:cNvPr id="56" name="Freeform 9">
              <a:extLst>
                <a:ext uri="{FF2B5EF4-FFF2-40B4-BE49-F238E27FC236}">
                  <a16:creationId xmlns:a16="http://schemas.microsoft.com/office/drawing/2014/main" id="{88004F58-5FEB-4A09-A211-DEDE39D85BCA}"/>
                </a:ext>
              </a:extLst>
            </p:cNvPr>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effectLst/>
                <a:uLnTx/>
                <a:uFillTx/>
                <a:latin typeface="Segoe UI Semilight"/>
                <a:ea typeface="+mn-ea"/>
                <a:cs typeface="+mn-cs"/>
              </a:endParaRPr>
            </a:p>
          </p:txBody>
        </p:sp>
      </p:grpSp>
      <p:pic>
        <p:nvPicPr>
          <p:cNvPr id="62" name="Picture 133">
            <a:extLst>
              <a:ext uri="{FF2B5EF4-FFF2-40B4-BE49-F238E27FC236}">
                <a16:creationId xmlns:a16="http://schemas.microsoft.com/office/drawing/2014/main" id="{063A44FA-ABE5-4EA9-A38C-07CA345B5670}"/>
              </a:ext>
            </a:extLst>
          </p:cNvPr>
          <p:cNvPicPr>
            <a:picLocks noChangeAspect="1"/>
          </p:cNvPicPr>
          <p:nvPr/>
        </p:nvPicPr>
        <p:blipFill>
          <a:blip r:embed="rId6">
            <a:duotone>
              <a:schemeClr val="bg2">
                <a:shade val="45000"/>
                <a:satMod val="135000"/>
              </a:schemeClr>
              <a:prstClr val="white"/>
            </a:duotone>
            <a:lum bright="-32000"/>
          </a:blip>
          <a:stretch>
            <a:fillRect/>
          </a:stretch>
        </p:blipFill>
        <p:spPr>
          <a:xfrm>
            <a:off x="11022439" y="6132937"/>
            <a:ext cx="284021" cy="260836"/>
          </a:xfrm>
          <a:prstGeom prst="rect">
            <a:avLst/>
          </a:prstGeom>
        </p:spPr>
      </p:pic>
      <p:sp>
        <p:nvSpPr>
          <p:cNvPr id="6" name="TextBox 356">
            <a:extLst>
              <a:ext uri="{FF2B5EF4-FFF2-40B4-BE49-F238E27FC236}">
                <a16:creationId xmlns:a16="http://schemas.microsoft.com/office/drawing/2014/main" id="{2404DE6F-D24B-48E2-9548-CC4A984046AA}"/>
              </a:ext>
            </a:extLst>
          </p:cNvPr>
          <p:cNvSpPr txBox="1"/>
          <p:nvPr/>
        </p:nvSpPr>
        <p:spPr>
          <a:xfrm>
            <a:off x="11429282" y="6177174"/>
            <a:ext cx="465512"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err="1">
                <a:ln>
                  <a:noFill/>
                </a:ln>
                <a:effectLst/>
                <a:uLnTx/>
                <a:uFillTx/>
                <a:latin typeface="Segoe UI Semilight"/>
                <a:ea typeface="+mn-ea"/>
                <a:cs typeface="Segoe UI Semilight" panose="020B0402040204020203" pitchFamily="34" charset="0"/>
              </a:rPr>
              <a:t>PowerBI</a:t>
            </a:r>
            <a:endParaRPr kumimoji="0" lang="en-US" sz="1050" b="0" i="0" u="none" strike="noStrike" kern="0" cap="none" spc="0" normalizeH="0" baseline="0" noProof="0" dirty="0">
              <a:ln>
                <a:noFill/>
              </a:ln>
              <a:effectLst/>
              <a:uLnTx/>
              <a:uFillTx/>
              <a:latin typeface="Segoe UI Semilight"/>
              <a:ea typeface="+mn-ea"/>
              <a:cs typeface="Segoe UI Semilight" panose="020B0402040204020203" pitchFamily="34" charset="0"/>
            </a:endParaRPr>
          </a:p>
        </p:txBody>
      </p:sp>
      <p:sp>
        <p:nvSpPr>
          <p:cNvPr id="7" name="Text Placeholder 1">
            <a:extLst>
              <a:ext uri="{FF2B5EF4-FFF2-40B4-BE49-F238E27FC236}">
                <a16:creationId xmlns:a16="http://schemas.microsoft.com/office/drawing/2014/main" id="{884AF32C-3023-4A1D-8BFE-2001D49D840A}"/>
              </a:ext>
            </a:extLst>
          </p:cNvPr>
          <p:cNvSpPr txBox="1">
            <a:spLocks/>
          </p:cNvSpPr>
          <p:nvPr/>
        </p:nvSpPr>
        <p:spPr>
          <a:xfrm>
            <a:off x="4183105" y="4677695"/>
            <a:ext cx="2856173" cy="231661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defTabSz="914367">
              <a:lnSpc>
                <a:spcPct val="110000"/>
              </a:lnSpc>
              <a:buNone/>
              <a:defRPr/>
            </a:pPr>
            <a:r>
              <a:rPr lang="zh-CN" altLang="en-US" sz="1372" dirty="0">
                <a:solidFill>
                  <a:schemeClr val="tx1"/>
                </a:solidFill>
                <a:latin typeface="Segoe UI"/>
                <a:cs typeface="Segoe UI Semibold" panose="020B0702040204020203" pitchFamily="34" charset="0"/>
              </a:rPr>
              <a:t>文本分析
译本
内容审查器
个性化
</a:t>
            </a:r>
            <a:r>
              <a:rPr lang="en-US" sz="1372" dirty="0" err="1">
                <a:solidFill>
                  <a:schemeClr val="tx1"/>
                </a:solidFill>
                <a:latin typeface="Segoe UI"/>
                <a:cs typeface="Segoe UI Semibold" panose="020B0702040204020203" pitchFamily="34" charset="0"/>
              </a:rPr>
              <a:t>QnA</a:t>
            </a:r>
            <a:r>
              <a:rPr lang="en-US" sz="1372" dirty="0">
                <a:solidFill>
                  <a:schemeClr val="tx1"/>
                </a:solidFill>
                <a:latin typeface="Segoe UI"/>
                <a:cs typeface="Segoe UI Semibold" panose="020B0702040204020203" pitchFamily="34" charset="0"/>
              </a:rPr>
              <a:t> </a:t>
            </a:r>
            <a:r>
              <a:rPr lang="zh-CN" altLang="en-US" sz="1372" dirty="0">
                <a:solidFill>
                  <a:schemeClr val="tx1"/>
                </a:solidFill>
                <a:latin typeface="Segoe UI"/>
                <a:cs typeface="Segoe UI Semibold" panose="020B0702040204020203" pitchFamily="34" charset="0"/>
              </a:rPr>
              <a:t>制造商
演讲
等。
</a:t>
            </a:r>
            <a:endParaRPr kumimoji="0" lang="en-US" sz="1372" b="0" i="0" u="none" strike="noStrike" kern="1200" cap="none" spc="0" normalizeH="0" baseline="0" noProof="0" dirty="0">
              <a:ln>
                <a:noFill/>
              </a:ln>
              <a:solidFill>
                <a:schemeClr val="tx1"/>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4249786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Function</a:t>
            </a:r>
            <a:r>
              <a:rPr lang="zh-CN" altLang="en-US" sz="4313" spc="-50" dirty="0">
                <a:solidFill>
                  <a:schemeClr val="tx1"/>
                </a:solidFill>
                <a:latin typeface="Segoe UI Semibold"/>
              </a:rPr>
              <a:t> </a:t>
            </a:r>
            <a:r>
              <a:rPr lang="en-US" altLang="zh-CN" sz="4313" spc="-50" dirty="0">
                <a:solidFill>
                  <a:schemeClr val="tx1"/>
                </a:solidFill>
                <a:latin typeface="Segoe UI Semibold"/>
              </a:rPr>
              <a:t>as a Service</a:t>
            </a:r>
            <a:endParaRPr lang="en-US" sz="4313" spc="-50" dirty="0">
              <a:solidFill>
                <a:schemeClr val="tx1"/>
              </a:solidFill>
              <a:latin typeface="Segoe UI Semibold"/>
            </a:endParaRPr>
          </a:p>
        </p:txBody>
      </p:sp>
      <p:sp>
        <p:nvSpPr>
          <p:cNvPr id="3" name="Text Placeholder 11">
            <a:extLst>
              <a:ext uri="{FF2B5EF4-FFF2-40B4-BE49-F238E27FC236}">
                <a16:creationId xmlns:a16="http://schemas.microsoft.com/office/drawing/2014/main" id="{4BDDDEA2-99E9-409E-A0CD-8B446DFC7D05}"/>
              </a:ext>
            </a:extLst>
          </p:cNvPr>
          <p:cNvSpPr txBox="1">
            <a:spLocks/>
          </p:cNvSpPr>
          <p:nvPr/>
        </p:nvSpPr>
        <p:spPr>
          <a:xfrm>
            <a:off x="805543" y="2872061"/>
            <a:ext cx="52728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59" indent="0" defTabSz="896386">
              <a:lnSpc>
                <a:spcPct val="90000"/>
              </a:lnSpc>
              <a:buNone/>
            </a:pPr>
            <a:endParaRPr lang="en-US" sz="1800">
              <a:solidFill>
                <a:schemeClr val="tx1"/>
              </a:solidFill>
              <a:latin typeface="Segoe UI"/>
            </a:endParaRP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让编写云应用变得简单</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根据客户需求扩展功能</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使用 </a:t>
            </a:r>
            <a:r>
              <a:rPr lang="en-US" altLang="zh-CN" sz="1800">
                <a:solidFill>
                  <a:schemeClr val="tx1"/>
                </a:solidFill>
                <a:latin typeface="Segoe UI"/>
              </a:rPr>
              <a:t>C#</a:t>
            </a:r>
            <a:r>
              <a:rPr lang="zh-CN" altLang="en-US" sz="1800">
                <a:solidFill>
                  <a:schemeClr val="tx1"/>
                </a:solidFill>
                <a:latin typeface="Segoe UI"/>
              </a:rPr>
              <a:t>、</a:t>
            </a:r>
            <a:r>
              <a:rPr lang="en-US" altLang="zh-CN" sz="1800">
                <a:solidFill>
                  <a:schemeClr val="tx1"/>
                </a:solidFill>
                <a:latin typeface="Segoe UI"/>
              </a:rPr>
              <a:t>Node.js</a:t>
            </a:r>
            <a:r>
              <a:rPr lang="zh-CN" altLang="en-US" sz="1800">
                <a:solidFill>
                  <a:schemeClr val="tx1"/>
                </a:solidFill>
                <a:latin typeface="Segoe UI"/>
              </a:rPr>
              <a:t>、</a:t>
            </a:r>
            <a:r>
              <a:rPr lang="en-US" altLang="zh-CN" sz="1800">
                <a:solidFill>
                  <a:schemeClr val="tx1"/>
                </a:solidFill>
                <a:latin typeface="Segoe UI"/>
              </a:rPr>
              <a:t>F#</a:t>
            </a:r>
            <a:r>
              <a:rPr lang="zh-CN" altLang="en-US" sz="1800">
                <a:solidFill>
                  <a:schemeClr val="tx1"/>
                </a:solidFill>
                <a:latin typeface="Segoe UI"/>
              </a:rPr>
              <a:t>、</a:t>
            </a:r>
            <a:r>
              <a:rPr lang="en-US" altLang="zh-CN" sz="1800">
                <a:solidFill>
                  <a:schemeClr val="tx1"/>
                </a:solidFill>
                <a:latin typeface="Segoe UI"/>
              </a:rPr>
              <a:t>Python</a:t>
            </a:r>
            <a:r>
              <a:rPr lang="zh-CN" altLang="en-US" sz="1800">
                <a:solidFill>
                  <a:schemeClr val="tx1"/>
                </a:solidFill>
                <a:latin typeface="Segoe UI"/>
              </a:rPr>
              <a:t>、</a:t>
            </a:r>
            <a:r>
              <a:rPr lang="en-US" altLang="zh-CN" sz="1800">
                <a:solidFill>
                  <a:schemeClr val="tx1"/>
                </a:solidFill>
                <a:latin typeface="Segoe UI"/>
              </a:rPr>
              <a:t>Java</a:t>
            </a:r>
            <a:r>
              <a:rPr lang="zh-CN" altLang="en-US" sz="1800">
                <a:solidFill>
                  <a:schemeClr val="tx1"/>
                </a:solidFill>
                <a:latin typeface="Segoe UI"/>
              </a:rPr>
              <a:t>等语言开发函数</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跨服务轻松安排事件驱动型任务</a:t>
            </a:r>
          </a:p>
          <a:p>
            <a:pPr marL="448193" indent="-224097" defTabSz="896386">
              <a:lnSpc>
                <a:spcPct val="90000"/>
              </a:lnSpc>
              <a:buFont typeface="Arial" panose="020B0604020202020204" pitchFamily="34" charset="0"/>
              <a:buChar char="•"/>
            </a:pPr>
            <a:r>
              <a:rPr lang="zh-CN" altLang="en-US" sz="1800">
                <a:solidFill>
                  <a:schemeClr val="tx1"/>
                </a:solidFill>
                <a:latin typeface="Segoe UI"/>
              </a:rPr>
              <a:t>将函数公开为 </a:t>
            </a:r>
            <a:r>
              <a:rPr lang="en-US" altLang="zh-CN" sz="1800">
                <a:solidFill>
                  <a:schemeClr val="tx1"/>
                </a:solidFill>
                <a:latin typeface="Segoe UI"/>
              </a:rPr>
              <a:t>HTTP API </a:t>
            </a:r>
            <a:r>
              <a:rPr lang="zh-CN" altLang="en-US" sz="1800">
                <a:solidFill>
                  <a:schemeClr val="tx1"/>
                </a:solidFill>
                <a:latin typeface="Segoe UI"/>
              </a:rPr>
              <a:t>端点</a:t>
            </a:r>
          </a:p>
        </p:txBody>
      </p:sp>
      <p:pic>
        <p:nvPicPr>
          <p:cNvPr id="6" name="Picture 6">
            <a:extLst>
              <a:ext uri="{FF2B5EF4-FFF2-40B4-BE49-F238E27FC236}">
                <a16:creationId xmlns:a16="http://schemas.microsoft.com/office/drawing/2014/main" id="{3601F48B-6038-BB96-3CFD-8CF133636B2D}"/>
              </a:ext>
            </a:extLst>
          </p:cNvPr>
          <p:cNvPicPr>
            <a:picLocks/>
          </p:cNvPicPr>
          <p:nvPr/>
        </p:nvPicPr>
        <p:blipFill>
          <a:blip r:embed="rId3"/>
          <a:stretch>
            <a:fillRect/>
          </a:stretch>
        </p:blipFill>
        <p:spPr>
          <a:xfrm>
            <a:off x="7227541" y="1622885"/>
            <a:ext cx="4001058" cy="4001058"/>
          </a:xfrm>
          <a:prstGeom prst="rect">
            <a:avLst/>
          </a:prstGeom>
        </p:spPr>
      </p:pic>
      <p:sp>
        <p:nvSpPr>
          <p:cNvPr id="5" name="TextBox 4">
            <a:extLst>
              <a:ext uri="{FF2B5EF4-FFF2-40B4-BE49-F238E27FC236}">
                <a16:creationId xmlns:a16="http://schemas.microsoft.com/office/drawing/2014/main" id="{7CEFFB89-38A2-8CF9-7059-0E9CEFF64D48}"/>
              </a:ext>
            </a:extLst>
          </p:cNvPr>
          <p:cNvSpPr txBox="1"/>
          <p:nvPr/>
        </p:nvSpPr>
        <p:spPr>
          <a:xfrm>
            <a:off x="801099" y="2455375"/>
            <a:ext cx="6762306" cy="369332"/>
          </a:xfrm>
          <a:prstGeom prst="rect">
            <a:avLst/>
          </a:prstGeom>
          <a:noFill/>
        </p:spPr>
        <p:txBody>
          <a:bodyPr wrap="square">
            <a:spAutoFit/>
          </a:bodyPr>
          <a:lstStyle/>
          <a:p>
            <a:pPr marL="4459" indent="0" defTabSz="896386">
              <a:lnSpc>
                <a:spcPct val="90000"/>
              </a:lnSpc>
              <a:buNone/>
            </a:pPr>
            <a:r>
              <a:rPr lang="zh-CN" altLang="en-US" sz="2000"/>
              <a:t>使用无服务器代码处理事件。</a:t>
            </a:r>
            <a:endParaRPr lang="en-US" altLang="zh-CN" sz="2000">
              <a:solidFill>
                <a:schemeClr val="tx1"/>
              </a:solidFill>
              <a:latin typeface="Segoe UI"/>
            </a:endParaRPr>
          </a:p>
        </p:txBody>
      </p:sp>
    </p:spTree>
    <p:extLst>
      <p:ext uri="{BB962C8B-B14F-4D97-AF65-F5344CB8AC3E}">
        <p14:creationId xmlns:p14="http://schemas.microsoft.com/office/powerpoint/2010/main" val="70069676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09D4EFF3-3AC7-A7E6-5BDE-9AC58B54B198}"/>
              </a:ext>
            </a:extLst>
          </p:cNvPr>
          <p:cNvSpPr txBox="1">
            <a:spLocks/>
          </p:cNvSpPr>
          <p:nvPr/>
        </p:nvSpPr>
        <p:spPr>
          <a:xfrm>
            <a:off x="698018" y="235697"/>
            <a:ext cx="1101725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Azure Functions </a:t>
            </a:r>
            <a:r>
              <a:rPr lang="zh-CN" altLang="en-US" dirty="0"/>
              <a:t>常见应用场景</a:t>
            </a:r>
          </a:p>
        </p:txBody>
      </p:sp>
      <p:grpSp>
        <p:nvGrpSpPr>
          <p:cNvPr id="4" name="Group 1">
            <a:extLst>
              <a:ext uri="{FF2B5EF4-FFF2-40B4-BE49-F238E27FC236}">
                <a16:creationId xmlns:a16="http://schemas.microsoft.com/office/drawing/2014/main" id="{05E27AFD-23AF-712A-D24C-B04CF7FF4816}"/>
              </a:ext>
            </a:extLst>
          </p:cNvPr>
          <p:cNvGrpSpPr/>
          <p:nvPr/>
        </p:nvGrpSpPr>
        <p:grpSpPr>
          <a:xfrm>
            <a:off x="6219155" y="3790192"/>
            <a:ext cx="5221073" cy="2072915"/>
            <a:chOff x="6240725" y="4238749"/>
            <a:chExt cx="5733470" cy="2276351"/>
          </a:xfrm>
        </p:grpSpPr>
        <p:sp>
          <p:nvSpPr>
            <p:cNvPr id="5" name="Rectangle 3">
              <a:extLst>
                <a:ext uri="{FF2B5EF4-FFF2-40B4-BE49-F238E27FC236}">
                  <a16:creationId xmlns:a16="http://schemas.microsoft.com/office/drawing/2014/main" id="{CB7B13D4-7F95-D26C-DD64-6778F4633C60}"/>
                </a:ext>
              </a:extLst>
            </p:cNvPr>
            <p:cNvSpPr/>
            <p:nvPr/>
          </p:nvSpPr>
          <p:spPr bwMode="auto">
            <a:xfrm>
              <a:off x="6240725"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实时机器人消息传递
</a:t>
              </a:r>
              <a:endParaRPr lang="en-US" sz="2000" kern="0">
                <a:latin typeface="Calibri" panose="020F0502020204030204"/>
                <a:cs typeface="Segoe UI Semibold" panose="020B0702040204020203" pitchFamily="34" charset="0"/>
              </a:endParaRPr>
            </a:p>
          </p:txBody>
        </p:sp>
        <p:sp>
          <p:nvSpPr>
            <p:cNvPr id="6" name="AutoShape 3">
              <a:extLst>
                <a:ext uri="{FF2B5EF4-FFF2-40B4-BE49-F238E27FC236}">
                  <a16:creationId xmlns:a16="http://schemas.microsoft.com/office/drawing/2014/main" id="{E0DE481F-73D6-CCA1-DC4A-BF0E8080D6A4}"/>
                </a:ext>
              </a:extLst>
            </p:cNvPr>
            <p:cNvSpPr>
              <a:spLocks noChangeAspect="1" noChangeArrowheads="1" noTextEdit="1"/>
            </p:cNvSpPr>
            <p:nvPr/>
          </p:nvSpPr>
          <p:spPr bwMode="auto">
            <a:xfrm>
              <a:off x="6601306" y="4797630"/>
              <a:ext cx="2898911" cy="151928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900" kern="0">
                <a:solidFill>
                  <a:sysClr val="windowText" lastClr="000000"/>
                </a:solidFill>
                <a:latin typeface="Calibri" panose="020F0502020204030204"/>
              </a:endParaRPr>
            </a:p>
          </p:txBody>
        </p:sp>
        <p:sp>
          <p:nvSpPr>
            <p:cNvPr id="7" name="Freeform 28">
              <a:extLst>
                <a:ext uri="{FF2B5EF4-FFF2-40B4-BE49-F238E27FC236}">
                  <a16:creationId xmlns:a16="http://schemas.microsoft.com/office/drawing/2014/main" id="{C4EFF381-8878-5D12-D56D-8DB1225F975D}"/>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8" name="Rectangle 6">
              <a:extLst>
                <a:ext uri="{FF2B5EF4-FFF2-40B4-BE49-F238E27FC236}">
                  <a16:creationId xmlns:a16="http://schemas.microsoft.com/office/drawing/2014/main" id="{90A6ECFC-2623-04FC-7AEE-32E7D11028C8}"/>
                </a:ext>
              </a:extLst>
            </p:cNvPr>
            <p:cNvSpPr>
              <a:spLocks noChangeArrowheads="1"/>
            </p:cNvSpPr>
            <p:nvPr/>
          </p:nvSpPr>
          <p:spPr bwMode="auto">
            <a:xfrm>
              <a:off x="11102257" y="4785992"/>
              <a:ext cx="2100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grpSp>
          <p:nvGrpSpPr>
            <p:cNvPr id="9" name="Group 7">
              <a:extLst>
                <a:ext uri="{FF2B5EF4-FFF2-40B4-BE49-F238E27FC236}">
                  <a16:creationId xmlns:a16="http://schemas.microsoft.com/office/drawing/2014/main" id="{90B01C4E-F735-FB83-E1E6-7828D0C3CA3D}"/>
                </a:ext>
              </a:extLst>
            </p:cNvPr>
            <p:cNvGrpSpPr/>
            <p:nvPr/>
          </p:nvGrpSpPr>
          <p:grpSpPr>
            <a:xfrm>
              <a:off x="8334186" y="5559256"/>
              <a:ext cx="575891" cy="307890"/>
              <a:chOff x="8255695" y="5678890"/>
              <a:chExt cx="325863" cy="174217"/>
            </a:xfrm>
          </p:grpSpPr>
          <p:sp>
            <p:nvSpPr>
              <p:cNvPr id="58" name="Freeform 30">
                <a:extLst>
                  <a:ext uri="{FF2B5EF4-FFF2-40B4-BE49-F238E27FC236}">
                    <a16:creationId xmlns:a16="http://schemas.microsoft.com/office/drawing/2014/main" id="{F8F0997F-0EC3-8494-8BE1-265F3F443519}"/>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9" name="Freeform 31">
                <a:extLst>
                  <a:ext uri="{FF2B5EF4-FFF2-40B4-BE49-F238E27FC236}">
                    <a16:creationId xmlns:a16="http://schemas.microsoft.com/office/drawing/2014/main" id="{CF738F69-24BD-CE15-745F-D881D09726B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60" name="Freeform 32">
                <a:extLst>
                  <a:ext uri="{FF2B5EF4-FFF2-40B4-BE49-F238E27FC236}">
                    <a16:creationId xmlns:a16="http://schemas.microsoft.com/office/drawing/2014/main" id="{2C8DB6AD-17C5-BBF3-EA62-177CF0726A16}"/>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0" name="Rectangle 47">
              <a:extLst>
                <a:ext uri="{FF2B5EF4-FFF2-40B4-BE49-F238E27FC236}">
                  <a16:creationId xmlns:a16="http://schemas.microsoft.com/office/drawing/2014/main" id="{4EB7D149-0E16-151D-FFBC-CCCA9CCA1DFC}"/>
                </a:ext>
              </a:extLst>
            </p:cNvPr>
            <p:cNvSpPr>
              <a:spLocks noChangeArrowheads="1"/>
            </p:cNvSpPr>
            <p:nvPr/>
          </p:nvSpPr>
          <p:spPr bwMode="auto">
            <a:xfrm>
              <a:off x="10778612" y="6024906"/>
              <a:ext cx="83484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Chatbot sends</a:t>
              </a:r>
            </a:p>
            <a:p>
              <a:pPr algn="ctr" defTabSz="914049">
                <a:lnSpc>
                  <a:spcPct val="90000"/>
                </a:lnSpc>
                <a:defRPr/>
              </a:pPr>
              <a:r>
                <a:rPr lang="en-US" altLang="en-US" sz="1000" kern="0">
                  <a:latin typeface="Calibri" panose="020F0502020204030204"/>
                  <a:cs typeface="Segoe UI Semibold" panose="020B0702040204020203" pitchFamily="34" charset="0"/>
                </a:rPr>
                <a:t>response</a:t>
              </a:r>
            </a:p>
          </p:txBody>
        </p:sp>
        <p:grpSp>
          <p:nvGrpSpPr>
            <p:cNvPr id="11" name="Group 9">
              <a:extLst>
                <a:ext uri="{FF2B5EF4-FFF2-40B4-BE49-F238E27FC236}">
                  <a16:creationId xmlns:a16="http://schemas.microsoft.com/office/drawing/2014/main" id="{60218A14-8DCC-5C09-2586-3AAFA9520118}"/>
                </a:ext>
              </a:extLst>
            </p:cNvPr>
            <p:cNvGrpSpPr/>
            <p:nvPr/>
          </p:nvGrpSpPr>
          <p:grpSpPr>
            <a:xfrm>
              <a:off x="10949168" y="5466284"/>
              <a:ext cx="493731" cy="452823"/>
              <a:chOff x="10483366" y="5527244"/>
              <a:chExt cx="493731" cy="452823"/>
            </a:xfrm>
          </p:grpSpPr>
          <p:sp>
            <p:nvSpPr>
              <p:cNvPr id="46" name="Rectangle 52">
                <a:extLst>
                  <a:ext uri="{FF2B5EF4-FFF2-40B4-BE49-F238E27FC236}">
                    <a16:creationId xmlns:a16="http://schemas.microsoft.com/office/drawing/2014/main" id="{21BA8461-CFC8-5675-3D3B-130300EB1EAC}"/>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7" name="Rectangle 53">
                <a:extLst>
                  <a:ext uri="{FF2B5EF4-FFF2-40B4-BE49-F238E27FC236}">
                    <a16:creationId xmlns:a16="http://schemas.microsoft.com/office/drawing/2014/main" id="{095722E4-F78F-3193-B5E8-8A43765C7AD9}"/>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8" name="Rectangle 54">
                <a:extLst>
                  <a:ext uri="{FF2B5EF4-FFF2-40B4-BE49-F238E27FC236}">
                    <a16:creationId xmlns:a16="http://schemas.microsoft.com/office/drawing/2014/main" id="{DCC45283-36DC-3A16-A438-C75EE2E4D1AA}"/>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9" name="Oval 55">
                <a:extLst>
                  <a:ext uri="{FF2B5EF4-FFF2-40B4-BE49-F238E27FC236}">
                    <a16:creationId xmlns:a16="http://schemas.microsoft.com/office/drawing/2014/main" id="{CE47340C-DB13-2EFF-E8C2-93678F312394}"/>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0" name="Oval 56">
                <a:extLst>
                  <a:ext uri="{FF2B5EF4-FFF2-40B4-BE49-F238E27FC236}">
                    <a16:creationId xmlns:a16="http://schemas.microsoft.com/office/drawing/2014/main" id="{223EAE54-4811-210F-9B76-6AA4E6F9D589}"/>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1" name="Oval 57">
                <a:extLst>
                  <a:ext uri="{FF2B5EF4-FFF2-40B4-BE49-F238E27FC236}">
                    <a16:creationId xmlns:a16="http://schemas.microsoft.com/office/drawing/2014/main" id="{DB000F81-0BA5-A97E-3EF5-251C8F7FF2AC}"/>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2" name="Oval 58">
                <a:extLst>
                  <a:ext uri="{FF2B5EF4-FFF2-40B4-BE49-F238E27FC236}">
                    <a16:creationId xmlns:a16="http://schemas.microsoft.com/office/drawing/2014/main" id="{F612CCB2-D501-84AD-0E0A-2C0E67AB310C}"/>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3" name="Freeform 59">
                <a:extLst>
                  <a:ext uri="{FF2B5EF4-FFF2-40B4-BE49-F238E27FC236}">
                    <a16:creationId xmlns:a16="http://schemas.microsoft.com/office/drawing/2014/main" id="{F440E1E1-5E98-837B-A8F8-485CA4D2B9D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4" name="Freeform 60">
                <a:extLst>
                  <a:ext uri="{FF2B5EF4-FFF2-40B4-BE49-F238E27FC236}">
                    <a16:creationId xmlns:a16="http://schemas.microsoft.com/office/drawing/2014/main" id="{B896C841-F87F-E819-CE36-859F4289F8B9}"/>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5" name="Oval 61">
                <a:extLst>
                  <a:ext uri="{FF2B5EF4-FFF2-40B4-BE49-F238E27FC236}">
                    <a16:creationId xmlns:a16="http://schemas.microsoft.com/office/drawing/2014/main" id="{E41FCE45-FD8F-0400-315C-A265CA22357E}"/>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6" name="Freeform 62">
                <a:extLst>
                  <a:ext uri="{FF2B5EF4-FFF2-40B4-BE49-F238E27FC236}">
                    <a16:creationId xmlns:a16="http://schemas.microsoft.com/office/drawing/2014/main" id="{B601672E-69EA-9EA6-2168-3913CC142BF4}"/>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57" name="Oval 63">
                <a:extLst>
                  <a:ext uri="{FF2B5EF4-FFF2-40B4-BE49-F238E27FC236}">
                    <a16:creationId xmlns:a16="http://schemas.microsoft.com/office/drawing/2014/main" id="{3F900C7A-375A-A26C-A8F1-D82FD8447DF1}"/>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cxnSp>
          <p:nvCxnSpPr>
            <p:cNvPr id="12" name="Straight Arrow Connector 10">
              <a:extLst>
                <a:ext uri="{FF2B5EF4-FFF2-40B4-BE49-F238E27FC236}">
                  <a16:creationId xmlns:a16="http://schemas.microsoft.com/office/drawing/2014/main" id="{3F42DBEF-B630-A6AD-9DC7-51AC36EC13AD}"/>
                </a:ext>
              </a:extLst>
            </p:cNvPr>
            <p:cNvCxnSpPr>
              <a:cxnSpLocks/>
            </p:cNvCxnSpPr>
            <p:nvPr/>
          </p:nvCxnSpPr>
          <p:spPr>
            <a:xfrm flipV="1">
              <a:off x="11196033" y="5288280"/>
              <a:ext cx="0" cy="273571"/>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3" name="Rectangle 47">
              <a:extLst>
                <a:ext uri="{FF2B5EF4-FFF2-40B4-BE49-F238E27FC236}">
                  <a16:creationId xmlns:a16="http://schemas.microsoft.com/office/drawing/2014/main" id="{C66E8B67-5ABF-CD42-8063-FD491E265AA2}"/>
                </a:ext>
              </a:extLst>
            </p:cNvPr>
            <p:cNvSpPr>
              <a:spLocks noChangeArrowheads="1"/>
            </p:cNvSpPr>
            <p:nvPr/>
          </p:nvSpPr>
          <p:spPr bwMode="auto">
            <a:xfrm>
              <a:off x="6517917" y="6024906"/>
              <a:ext cx="82945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Message sent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to Chatbot</a:t>
              </a:r>
            </a:p>
          </p:txBody>
        </p:sp>
        <p:cxnSp>
          <p:nvCxnSpPr>
            <p:cNvPr id="14" name="Straight Arrow Connector 12">
              <a:extLst>
                <a:ext uri="{FF2B5EF4-FFF2-40B4-BE49-F238E27FC236}">
                  <a16:creationId xmlns:a16="http://schemas.microsoft.com/office/drawing/2014/main" id="{2932CD20-CA84-C83B-7B0D-BBFFCA389028}"/>
                </a:ext>
              </a:extLst>
            </p:cNvPr>
            <p:cNvCxnSpPr>
              <a:cxnSpLocks/>
            </p:cNvCxnSpPr>
            <p:nvPr/>
          </p:nvCxnSpPr>
          <p:spPr>
            <a:xfrm>
              <a:off x="6932643" y="5200650"/>
              <a:ext cx="0" cy="299085"/>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5" name="Freeform 28">
              <a:extLst>
                <a:ext uri="{FF2B5EF4-FFF2-40B4-BE49-F238E27FC236}">
                  <a16:creationId xmlns:a16="http://schemas.microsoft.com/office/drawing/2014/main" id="{4A855970-8F06-E01F-7BE0-CF32B0AB527B}"/>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6" name="Rectangle 14">
              <a:extLst>
                <a:ext uri="{FF2B5EF4-FFF2-40B4-BE49-F238E27FC236}">
                  <a16:creationId xmlns:a16="http://schemas.microsoft.com/office/drawing/2014/main" id="{25601C7A-5536-2B62-4658-53EB4E6CB907}"/>
                </a:ext>
              </a:extLst>
            </p:cNvPr>
            <p:cNvSpPr>
              <a:spLocks noChangeArrowheads="1"/>
            </p:cNvSpPr>
            <p:nvPr/>
          </p:nvSpPr>
          <p:spPr bwMode="auto">
            <a:xfrm>
              <a:off x="6882147" y="4841872"/>
              <a:ext cx="113109"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049">
                <a:defRPr/>
              </a:pPr>
              <a:r>
                <a:rPr lang="en-US" altLang="en-US" b="1" kern="0">
                  <a:latin typeface="Segoe UI" panose="020B0502040204020203" pitchFamily="34" charset="0"/>
                </a:rPr>
                <a:t>?</a:t>
              </a:r>
              <a:endParaRPr lang="en-US" altLang="en-US" sz="900" kern="0"/>
            </a:p>
          </p:txBody>
        </p:sp>
        <p:cxnSp>
          <p:nvCxnSpPr>
            <p:cNvPr id="17" name="Straight Arrow Connector 15">
              <a:extLst>
                <a:ext uri="{FF2B5EF4-FFF2-40B4-BE49-F238E27FC236}">
                  <a16:creationId xmlns:a16="http://schemas.microsoft.com/office/drawing/2014/main" id="{E7A0DCF6-C3B4-0D87-095C-B8E5B30EC736}"/>
                </a:ext>
              </a:extLst>
            </p:cNvPr>
            <p:cNvCxnSpPr>
              <a:cxnSpLocks/>
            </p:cNvCxnSpPr>
            <p:nvPr/>
          </p:nvCxnSpPr>
          <p:spPr>
            <a:xfrm>
              <a:off x="717426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 name="Group 16">
              <a:extLst>
                <a:ext uri="{FF2B5EF4-FFF2-40B4-BE49-F238E27FC236}">
                  <a16:creationId xmlns:a16="http://schemas.microsoft.com/office/drawing/2014/main" id="{0C2384EB-3C4C-2C06-6510-589956D4CC81}"/>
                </a:ext>
              </a:extLst>
            </p:cNvPr>
            <p:cNvGrpSpPr/>
            <p:nvPr/>
          </p:nvGrpSpPr>
          <p:grpSpPr>
            <a:xfrm>
              <a:off x="6685778" y="5466284"/>
              <a:ext cx="493731" cy="452823"/>
              <a:chOff x="10483366" y="5527244"/>
              <a:chExt cx="493731" cy="452823"/>
            </a:xfrm>
          </p:grpSpPr>
          <p:sp>
            <p:nvSpPr>
              <p:cNvPr id="34" name="Rectangle 52">
                <a:extLst>
                  <a:ext uri="{FF2B5EF4-FFF2-40B4-BE49-F238E27FC236}">
                    <a16:creationId xmlns:a16="http://schemas.microsoft.com/office/drawing/2014/main" id="{419FDDF1-E127-3CF5-05D6-6C03E9BBCBD9}"/>
                  </a:ext>
                </a:extLst>
              </p:cNvPr>
              <p:cNvSpPr>
                <a:spLocks noChangeArrowheads="1"/>
              </p:cNvSpPr>
              <p:nvPr/>
            </p:nvSpPr>
            <p:spPr bwMode="auto">
              <a:xfrm>
                <a:off x="10506642"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5" name="Rectangle 53">
                <a:extLst>
                  <a:ext uri="{FF2B5EF4-FFF2-40B4-BE49-F238E27FC236}">
                    <a16:creationId xmlns:a16="http://schemas.microsoft.com/office/drawing/2014/main" id="{63B15133-DA54-DE75-8A13-EAA09098A258}"/>
                  </a:ext>
                </a:extLst>
              </p:cNvPr>
              <p:cNvSpPr>
                <a:spLocks noChangeArrowheads="1"/>
              </p:cNvSpPr>
              <p:nvPr/>
            </p:nvSpPr>
            <p:spPr bwMode="auto">
              <a:xfrm>
                <a:off x="10935483" y="5582260"/>
                <a:ext cx="18339" cy="152352"/>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6" name="Rectangle 54">
                <a:extLst>
                  <a:ext uri="{FF2B5EF4-FFF2-40B4-BE49-F238E27FC236}">
                    <a16:creationId xmlns:a16="http://schemas.microsoft.com/office/drawing/2014/main" id="{F1DEA00D-FF20-E388-766E-A2073DC16497}"/>
                  </a:ext>
                </a:extLst>
              </p:cNvPr>
              <p:cNvSpPr>
                <a:spLocks noChangeArrowheads="1"/>
              </p:cNvSpPr>
              <p:nvPr/>
            </p:nvSpPr>
            <p:spPr bwMode="auto">
              <a:xfrm>
                <a:off x="10551783" y="5622464"/>
                <a:ext cx="356897" cy="357603"/>
              </a:xfrm>
              <a:prstGeom prst="rect">
                <a:avLst/>
              </a:prstGeom>
              <a:solidFill>
                <a:schemeClr val="accent4"/>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 name="Oval 55">
                <a:extLst>
                  <a:ext uri="{FF2B5EF4-FFF2-40B4-BE49-F238E27FC236}">
                    <a16:creationId xmlns:a16="http://schemas.microsoft.com/office/drawing/2014/main" id="{D8F93B57-C1C6-1FCA-4A21-7801FC77DA08}"/>
                  </a:ext>
                </a:extLst>
              </p:cNvPr>
              <p:cNvSpPr>
                <a:spLocks noChangeArrowheads="1"/>
              </p:cNvSpPr>
              <p:nvPr/>
            </p:nvSpPr>
            <p:spPr bwMode="auto">
              <a:xfrm>
                <a:off x="10583523"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8" name="Oval 56">
                <a:extLst>
                  <a:ext uri="{FF2B5EF4-FFF2-40B4-BE49-F238E27FC236}">
                    <a16:creationId xmlns:a16="http://schemas.microsoft.com/office/drawing/2014/main" id="{53132A3C-0BEF-B865-335A-E2D2C22A73A1}"/>
                  </a:ext>
                </a:extLst>
              </p:cNvPr>
              <p:cNvSpPr>
                <a:spLocks noChangeArrowheads="1"/>
              </p:cNvSpPr>
              <p:nvPr/>
            </p:nvSpPr>
            <p:spPr bwMode="auto">
              <a:xfrm>
                <a:off x="10613146"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9" name="Oval 57">
                <a:extLst>
                  <a:ext uri="{FF2B5EF4-FFF2-40B4-BE49-F238E27FC236}">
                    <a16:creationId xmlns:a16="http://schemas.microsoft.com/office/drawing/2014/main" id="{0BC1F082-4724-A5F8-47D1-DCFD67B509D3}"/>
                  </a:ext>
                </a:extLst>
              </p:cNvPr>
              <p:cNvSpPr>
                <a:spLocks noChangeArrowheads="1"/>
              </p:cNvSpPr>
              <p:nvPr/>
            </p:nvSpPr>
            <p:spPr bwMode="auto">
              <a:xfrm>
                <a:off x="10747159" y="5676069"/>
                <a:ext cx="129781" cy="128370"/>
              </a:xfrm>
              <a:prstGeom prst="ellipse">
                <a:avLst/>
              </a:pr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0" name="Oval 58">
                <a:extLst>
                  <a:ext uri="{FF2B5EF4-FFF2-40B4-BE49-F238E27FC236}">
                    <a16:creationId xmlns:a16="http://schemas.microsoft.com/office/drawing/2014/main" id="{7D1407CD-D397-DD7C-DF5B-8A7C9AD6CD26}"/>
                  </a:ext>
                </a:extLst>
              </p:cNvPr>
              <p:cNvSpPr>
                <a:spLocks noChangeArrowheads="1"/>
              </p:cNvSpPr>
              <p:nvPr/>
            </p:nvSpPr>
            <p:spPr bwMode="auto">
              <a:xfrm>
                <a:off x="10775373" y="5704282"/>
                <a:ext cx="71944" cy="71944"/>
              </a:xfrm>
              <a:prstGeom prst="ellipse">
                <a:avLst/>
              </a:prstGeom>
              <a:solidFill>
                <a:schemeClr val="accent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1" name="Freeform 59">
                <a:extLst>
                  <a:ext uri="{FF2B5EF4-FFF2-40B4-BE49-F238E27FC236}">
                    <a16:creationId xmlns:a16="http://schemas.microsoft.com/office/drawing/2014/main" id="{9DF39C5D-CDFC-C98B-DFB4-758A5D459007}"/>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2" name="Freeform 60">
                <a:extLst>
                  <a:ext uri="{FF2B5EF4-FFF2-40B4-BE49-F238E27FC236}">
                    <a16:creationId xmlns:a16="http://schemas.microsoft.com/office/drawing/2014/main" id="{A6B1C09B-3F2F-9768-CC04-CD7A45F86CE7}"/>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3" name="Oval 61">
                <a:extLst>
                  <a:ext uri="{FF2B5EF4-FFF2-40B4-BE49-F238E27FC236}">
                    <a16:creationId xmlns:a16="http://schemas.microsoft.com/office/drawing/2014/main" id="{2E533D32-D5D1-48F3-E371-71DD461E4E53}"/>
                  </a:ext>
                </a:extLst>
              </p:cNvPr>
              <p:cNvSpPr>
                <a:spLocks noChangeArrowheads="1"/>
              </p:cNvSpPr>
              <p:nvPr/>
            </p:nvSpPr>
            <p:spPr bwMode="auto">
              <a:xfrm>
                <a:off x="10483366"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4" name="Freeform 62">
                <a:extLst>
                  <a:ext uri="{FF2B5EF4-FFF2-40B4-BE49-F238E27FC236}">
                    <a16:creationId xmlns:a16="http://schemas.microsoft.com/office/drawing/2014/main" id="{BFB4B205-B9C2-82CC-47FD-1509141D9F6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45" name="Oval 63">
                <a:extLst>
                  <a:ext uri="{FF2B5EF4-FFF2-40B4-BE49-F238E27FC236}">
                    <a16:creationId xmlns:a16="http://schemas.microsoft.com/office/drawing/2014/main" id="{07E9584A-308E-6654-2153-7B00809F6EF4}"/>
                  </a:ext>
                </a:extLst>
              </p:cNvPr>
              <p:cNvSpPr>
                <a:spLocks noChangeArrowheads="1"/>
              </p:cNvSpPr>
              <p:nvPr/>
            </p:nvSpPr>
            <p:spPr bwMode="auto">
              <a:xfrm>
                <a:off x="10912207" y="5527244"/>
                <a:ext cx="64890" cy="64890"/>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sp>
          <p:nvSpPr>
            <p:cNvPr id="19" name="Rectangle: Rounded Corners 17">
              <a:extLst>
                <a:ext uri="{FF2B5EF4-FFF2-40B4-BE49-F238E27FC236}">
                  <a16:creationId xmlns:a16="http://schemas.microsoft.com/office/drawing/2014/main" id="{D209A8FF-C451-9D2C-7C9F-298C12448FFC}"/>
                </a:ext>
              </a:extLst>
            </p:cNvPr>
            <p:cNvSpPr/>
            <p:nvPr/>
          </p:nvSpPr>
          <p:spPr bwMode="auto">
            <a:xfrm>
              <a:off x="7914489" y="5222881"/>
              <a:ext cx="2452099"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0" name="Group 18">
              <a:extLst>
                <a:ext uri="{FF2B5EF4-FFF2-40B4-BE49-F238E27FC236}">
                  <a16:creationId xmlns:a16="http://schemas.microsoft.com/office/drawing/2014/main" id="{DEC792B7-A6A2-3545-E575-DE22B7DE9FEB}"/>
                </a:ext>
              </a:extLst>
            </p:cNvPr>
            <p:cNvGrpSpPr/>
            <p:nvPr/>
          </p:nvGrpSpPr>
          <p:grpSpPr>
            <a:xfrm>
              <a:off x="7917950" y="5107427"/>
              <a:ext cx="452260" cy="417074"/>
              <a:chOff x="7989965" y="5173839"/>
              <a:chExt cx="308230" cy="284249"/>
            </a:xfrm>
          </p:grpSpPr>
          <p:sp>
            <p:nvSpPr>
              <p:cNvPr id="27" name="Rectangle 25">
                <a:extLst>
                  <a:ext uri="{FF2B5EF4-FFF2-40B4-BE49-F238E27FC236}">
                    <a16:creationId xmlns:a16="http://schemas.microsoft.com/office/drawing/2014/main" id="{39B717C8-B91A-A425-F316-0FF15BEA6EE1}"/>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8" name="Group 26">
                <a:extLst>
                  <a:ext uri="{FF2B5EF4-FFF2-40B4-BE49-F238E27FC236}">
                    <a16:creationId xmlns:a16="http://schemas.microsoft.com/office/drawing/2014/main" id="{46388037-76A2-9D87-5E5D-19EE310F1DAC}"/>
                  </a:ext>
                </a:extLst>
              </p:cNvPr>
              <p:cNvGrpSpPr/>
              <p:nvPr/>
            </p:nvGrpSpPr>
            <p:grpSpPr>
              <a:xfrm>
                <a:off x="7989965" y="5173839"/>
                <a:ext cx="308230" cy="284249"/>
                <a:chOff x="7875624" y="5410159"/>
                <a:chExt cx="308230" cy="284249"/>
              </a:xfrm>
            </p:grpSpPr>
            <p:sp>
              <p:nvSpPr>
                <p:cNvPr id="29" name="Freeform 17">
                  <a:extLst>
                    <a:ext uri="{FF2B5EF4-FFF2-40B4-BE49-F238E27FC236}">
                      <a16:creationId xmlns:a16="http://schemas.microsoft.com/office/drawing/2014/main" id="{188A1D66-6719-F160-511B-7E32EAD2812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0" name="Group 28">
                  <a:extLst>
                    <a:ext uri="{FF2B5EF4-FFF2-40B4-BE49-F238E27FC236}">
                      <a16:creationId xmlns:a16="http://schemas.microsoft.com/office/drawing/2014/main" id="{C47626CF-6EBC-15E3-6176-07F8118638AF}"/>
                    </a:ext>
                  </a:extLst>
                </p:cNvPr>
                <p:cNvGrpSpPr/>
                <p:nvPr/>
              </p:nvGrpSpPr>
              <p:grpSpPr>
                <a:xfrm>
                  <a:off x="7875624" y="5410159"/>
                  <a:ext cx="308230" cy="284249"/>
                  <a:chOff x="7875624" y="5410159"/>
                  <a:chExt cx="308230" cy="284249"/>
                </a:xfrm>
              </p:grpSpPr>
              <p:sp>
                <p:nvSpPr>
                  <p:cNvPr id="31" name="Freeform 15">
                    <a:extLst>
                      <a:ext uri="{FF2B5EF4-FFF2-40B4-BE49-F238E27FC236}">
                        <a16:creationId xmlns:a16="http://schemas.microsoft.com/office/drawing/2014/main" id="{87979879-03E1-089D-FBFC-BFB01DCA56B1}"/>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2" name="Freeform 16">
                    <a:extLst>
                      <a:ext uri="{FF2B5EF4-FFF2-40B4-BE49-F238E27FC236}">
                        <a16:creationId xmlns:a16="http://schemas.microsoft.com/office/drawing/2014/main" id="{C7D859A3-7F99-B906-C3FC-A811FDFFE64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3" name="Freeform 19">
                    <a:extLst>
                      <a:ext uri="{FF2B5EF4-FFF2-40B4-BE49-F238E27FC236}">
                        <a16:creationId xmlns:a16="http://schemas.microsoft.com/office/drawing/2014/main" id="{FDF33BAE-E9A5-BBBC-93B9-C923A52638A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1" name="Straight Arrow Connector 19">
              <a:extLst>
                <a:ext uri="{FF2B5EF4-FFF2-40B4-BE49-F238E27FC236}">
                  <a16:creationId xmlns:a16="http://schemas.microsoft.com/office/drawing/2014/main" id="{68778BE1-853B-3994-3CA7-2A96D766FB6F}"/>
                </a:ext>
              </a:extLst>
            </p:cNvPr>
            <p:cNvCxnSpPr>
              <a:cxnSpLocks/>
            </p:cNvCxnSpPr>
            <p:nvPr/>
          </p:nvCxnSpPr>
          <p:spPr>
            <a:xfrm>
              <a:off x="10370851" y="5726114"/>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2" name="Rectangle 47">
              <a:extLst>
                <a:ext uri="{FF2B5EF4-FFF2-40B4-BE49-F238E27FC236}">
                  <a16:creationId xmlns:a16="http://schemas.microsoft.com/office/drawing/2014/main" id="{10D70FDB-05FA-1927-BA2F-7853725B8DFA}"/>
                </a:ext>
              </a:extLst>
            </p:cNvPr>
            <p:cNvSpPr>
              <a:spLocks noChangeArrowheads="1"/>
            </p:cNvSpPr>
            <p:nvPr/>
          </p:nvSpPr>
          <p:spPr bwMode="auto">
            <a:xfrm>
              <a:off x="8077683" y="6260060"/>
              <a:ext cx="21257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Cortana Analytics answers questions</a:t>
              </a:r>
            </a:p>
          </p:txBody>
        </p:sp>
        <p:grpSp>
          <p:nvGrpSpPr>
            <p:cNvPr id="23" name="cortana">
              <a:extLst>
                <a:ext uri="{FF2B5EF4-FFF2-40B4-BE49-F238E27FC236}">
                  <a16:creationId xmlns:a16="http://schemas.microsoft.com/office/drawing/2014/main" id="{FDB001FF-9710-3401-4C07-032CDB2CC52B}"/>
                </a:ext>
              </a:extLst>
            </p:cNvPr>
            <p:cNvGrpSpPr>
              <a:grpSpLocks noChangeAspect="1"/>
            </p:cNvGrpSpPr>
            <p:nvPr/>
          </p:nvGrpSpPr>
          <p:grpSpPr bwMode="auto">
            <a:xfrm>
              <a:off x="9523521" y="5516351"/>
              <a:ext cx="393700" cy="393700"/>
              <a:chOff x="2059" y="1500"/>
              <a:chExt cx="248" cy="248"/>
            </a:xfrm>
            <a:solidFill>
              <a:srgbClr val="525252"/>
            </a:solidFill>
          </p:grpSpPr>
          <p:sp>
            <p:nvSpPr>
              <p:cNvPr id="25" name="Freeform 21">
                <a:extLst>
                  <a:ext uri="{FF2B5EF4-FFF2-40B4-BE49-F238E27FC236}">
                    <a16:creationId xmlns:a16="http://schemas.microsoft.com/office/drawing/2014/main" id="{FBEA1099-60C6-AF69-BDBF-A37897B16C18}"/>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sp>
            <p:nvSpPr>
              <p:cNvPr id="26" name="Freeform 22">
                <a:extLst>
                  <a:ext uri="{FF2B5EF4-FFF2-40B4-BE49-F238E27FC236}">
                    <a16:creationId xmlns:a16="http://schemas.microsoft.com/office/drawing/2014/main" id="{127D56AA-6B6F-1F5E-AD9D-D83CA365C551}"/>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sz="900">
                  <a:latin typeface="Segoe UI Semilight"/>
                </a:endParaRPr>
              </a:p>
            </p:txBody>
          </p:sp>
        </p:grpSp>
        <p:cxnSp>
          <p:nvCxnSpPr>
            <p:cNvPr id="24" name="Straight Arrow Connector 22">
              <a:extLst>
                <a:ext uri="{FF2B5EF4-FFF2-40B4-BE49-F238E27FC236}">
                  <a16:creationId xmlns:a16="http://schemas.microsoft.com/office/drawing/2014/main" id="{52A2A1AC-B1F2-10EC-ECC7-F9175BDE0E15}"/>
                </a:ext>
              </a:extLst>
            </p:cNvPr>
            <p:cNvCxnSpPr>
              <a:cxnSpLocks/>
            </p:cNvCxnSpPr>
            <p:nvPr/>
          </p:nvCxnSpPr>
          <p:spPr>
            <a:xfrm>
              <a:off x="9043108" y="571113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61" name="Group 59">
            <a:extLst>
              <a:ext uri="{FF2B5EF4-FFF2-40B4-BE49-F238E27FC236}">
                <a16:creationId xmlns:a16="http://schemas.microsoft.com/office/drawing/2014/main" id="{1532A64A-A97B-561E-9300-B9684978D5AF}"/>
              </a:ext>
            </a:extLst>
          </p:cNvPr>
          <p:cNvGrpSpPr/>
          <p:nvPr/>
        </p:nvGrpSpPr>
        <p:grpSpPr>
          <a:xfrm>
            <a:off x="874927" y="1571303"/>
            <a:ext cx="5221073" cy="2072915"/>
            <a:chOff x="454210" y="1916792"/>
            <a:chExt cx="5733470" cy="2276351"/>
          </a:xfrm>
        </p:grpSpPr>
        <p:sp>
          <p:nvSpPr>
            <p:cNvPr id="62" name="Rectangle 60">
              <a:extLst>
                <a:ext uri="{FF2B5EF4-FFF2-40B4-BE49-F238E27FC236}">
                  <a16:creationId xmlns:a16="http://schemas.microsoft.com/office/drawing/2014/main" id="{EF747458-8A7C-9A84-ABFF-B6F7D1165001}"/>
                </a:ext>
              </a:extLst>
            </p:cNvPr>
            <p:cNvSpPr/>
            <p:nvPr/>
          </p:nvSpPr>
          <p:spPr bwMode="auto">
            <a:xfrm>
              <a:off x="454210"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实时流处理
</a:t>
              </a:r>
              <a:endParaRPr lang="en-US" sz="2000" kern="0">
                <a:latin typeface="Calibri" panose="020F0502020204030204"/>
                <a:cs typeface="Segoe UI Semibold" panose="020B0702040204020203" pitchFamily="34" charset="0"/>
              </a:endParaRPr>
            </a:p>
          </p:txBody>
        </p:sp>
        <p:grpSp>
          <p:nvGrpSpPr>
            <p:cNvPr id="63" name="Group 61">
              <a:extLst>
                <a:ext uri="{FF2B5EF4-FFF2-40B4-BE49-F238E27FC236}">
                  <a16:creationId xmlns:a16="http://schemas.microsoft.com/office/drawing/2014/main" id="{8611DE39-BFFA-CBE9-C55A-391A471CB039}"/>
                </a:ext>
              </a:extLst>
            </p:cNvPr>
            <p:cNvGrpSpPr/>
            <p:nvPr/>
          </p:nvGrpSpPr>
          <p:grpSpPr>
            <a:xfrm>
              <a:off x="762236" y="2788568"/>
              <a:ext cx="718411" cy="625156"/>
              <a:chOff x="1755775" y="2570163"/>
              <a:chExt cx="1320800" cy="1149351"/>
            </a:xfrm>
          </p:grpSpPr>
          <p:sp>
            <p:nvSpPr>
              <p:cNvPr id="116" name="Freeform 37">
                <a:extLst>
                  <a:ext uri="{FF2B5EF4-FFF2-40B4-BE49-F238E27FC236}">
                    <a16:creationId xmlns:a16="http://schemas.microsoft.com/office/drawing/2014/main" id="{A7FC0C56-6FAC-DD63-F581-EE67D0EF285C}"/>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7" name="Freeform 38">
                <a:extLst>
                  <a:ext uri="{FF2B5EF4-FFF2-40B4-BE49-F238E27FC236}">
                    <a16:creationId xmlns:a16="http://schemas.microsoft.com/office/drawing/2014/main" id="{61D45495-698D-41E2-3254-3CF2E3162C9C}"/>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8" name="Freeform 39">
                <a:extLst>
                  <a:ext uri="{FF2B5EF4-FFF2-40B4-BE49-F238E27FC236}">
                    <a16:creationId xmlns:a16="http://schemas.microsoft.com/office/drawing/2014/main" id="{3395B076-781B-557A-EF68-944CD886B657}"/>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9" name="Freeform 40">
                <a:extLst>
                  <a:ext uri="{FF2B5EF4-FFF2-40B4-BE49-F238E27FC236}">
                    <a16:creationId xmlns:a16="http://schemas.microsoft.com/office/drawing/2014/main" id="{4C81DBC7-62C9-3663-933A-7881DB78EC8C}"/>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0" name="Freeform 41">
                <a:extLst>
                  <a:ext uri="{FF2B5EF4-FFF2-40B4-BE49-F238E27FC236}">
                    <a16:creationId xmlns:a16="http://schemas.microsoft.com/office/drawing/2014/main" id="{F187846A-F00B-511B-B7DC-24386E56130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1" name="Freeform 42">
                <a:extLst>
                  <a:ext uri="{FF2B5EF4-FFF2-40B4-BE49-F238E27FC236}">
                    <a16:creationId xmlns:a16="http://schemas.microsoft.com/office/drawing/2014/main" id="{DC1EF129-81E6-E6D0-CD12-D842C754D153}"/>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2" name="Freeform 43">
                <a:extLst>
                  <a:ext uri="{FF2B5EF4-FFF2-40B4-BE49-F238E27FC236}">
                    <a16:creationId xmlns:a16="http://schemas.microsoft.com/office/drawing/2014/main" id="{F686A6AC-6EF0-1BCD-821D-F2A6F10944B5}"/>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3" name="Freeform 44">
                <a:extLst>
                  <a:ext uri="{FF2B5EF4-FFF2-40B4-BE49-F238E27FC236}">
                    <a16:creationId xmlns:a16="http://schemas.microsoft.com/office/drawing/2014/main" id="{671892D6-12F5-8271-F959-88EDEDF9C99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4" name="Rectangle 45">
                <a:extLst>
                  <a:ext uri="{FF2B5EF4-FFF2-40B4-BE49-F238E27FC236}">
                    <a16:creationId xmlns:a16="http://schemas.microsoft.com/office/drawing/2014/main" id="{EE4893DC-6221-3797-D8AC-FFF688887536}"/>
                  </a:ext>
                </a:extLst>
              </p:cNvPr>
              <p:cNvSpPr>
                <a:spLocks noChangeArrowheads="1"/>
              </p:cNvSpPr>
              <p:nvPr/>
            </p:nvSpPr>
            <p:spPr bwMode="auto">
              <a:xfrm>
                <a:off x="2963863" y="3324226"/>
                <a:ext cx="106363" cy="198438"/>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5" name="Rectangle 46">
                <a:extLst>
                  <a:ext uri="{FF2B5EF4-FFF2-40B4-BE49-F238E27FC236}">
                    <a16:creationId xmlns:a16="http://schemas.microsoft.com/office/drawing/2014/main" id="{06F53C4B-5433-9F47-518F-81F455A407D6}"/>
                  </a:ext>
                </a:extLst>
              </p:cNvPr>
              <p:cNvSpPr>
                <a:spLocks noChangeArrowheads="1"/>
              </p:cNvSpPr>
              <p:nvPr/>
            </p:nvSpPr>
            <p:spPr bwMode="auto">
              <a:xfrm>
                <a:off x="2649538"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6" name="Rectangle 47">
                <a:extLst>
                  <a:ext uri="{FF2B5EF4-FFF2-40B4-BE49-F238E27FC236}">
                    <a16:creationId xmlns:a16="http://schemas.microsoft.com/office/drawing/2014/main" id="{2BC475BC-05CF-EE92-B427-B1ED83213A8D}"/>
                  </a:ext>
                </a:extLst>
              </p:cNvPr>
              <p:cNvSpPr>
                <a:spLocks noChangeArrowheads="1"/>
              </p:cNvSpPr>
              <p:nvPr/>
            </p:nvSpPr>
            <p:spPr bwMode="auto">
              <a:xfrm>
                <a:off x="2581275"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7" name="Rectangle 48">
                <a:extLst>
                  <a:ext uri="{FF2B5EF4-FFF2-40B4-BE49-F238E27FC236}">
                    <a16:creationId xmlns:a16="http://schemas.microsoft.com/office/drawing/2014/main" id="{64622C6B-7073-F1D8-6513-B82DD791211B}"/>
                  </a:ext>
                </a:extLst>
              </p:cNvPr>
              <p:cNvSpPr>
                <a:spLocks noChangeArrowheads="1"/>
              </p:cNvSpPr>
              <p:nvPr/>
            </p:nvSpPr>
            <p:spPr bwMode="auto">
              <a:xfrm>
                <a:off x="2724150" y="3406776"/>
                <a:ext cx="30163"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8" name="Rectangle 49">
                <a:extLst>
                  <a:ext uri="{FF2B5EF4-FFF2-40B4-BE49-F238E27FC236}">
                    <a16:creationId xmlns:a16="http://schemas.microsoft.com/office/drawing/2014/main" id="{F9B940AD-D270-DBB5-462E-725A90DAC4DD}"/>
                  </a:ext>
                </a:extLst>
              </p:cNvPr>
              <p:cNvSpPr>
                <a:spLocks noChangeArrowheads="1"/>
              </p:cNvSpPr>
              <p:nvPr/>
            </p:nvSpPr>
            <p:spPr bwMode="auto">
              <a:xfrm>
                <a:off x="2798763" y="3406776"/>
                <a:ext cx="26988"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29" name="Rectangle 50">
                <a:extLst>
                  <a:ext uri="{FF2B5EF4-FFF2-40B4-BE49-F238E27FC236}">
                    <a16:creationId xmlns:a16="http://schemas.microsoft.com/office/drawing/2014/main" id="{0DB955D0-D4DF-901A-C653-555428BAC913}"/>
                  </a:ext>
                </a:extLst>
              </p:cNvPr>
              <p:cNvSpPr>
                <a:spLocks noChangeArrowheads="1"/>
              </p:cNvSpPr>
              <p:nvPr/>
            </p:nvSpPr>
            <p:spPr bwMode="auto">
              <a:xfrm>
                <a:off x="2874963" y="3406776"/>
                <a:ext cx="25400" cy="25400"/>
              </a:xfrm>
              <a:prstGeom prst="rect">
                <a:avLst/>
              </a:prstGeom>
              <a:solidFill>
                <a:srgbClr val="00188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0" name="Freeform 51">
                <a:extLst>
                  <a:ext uri="{FF2B5EF4-FFF2-40B4-BE49-F238E27FC236}">
                    <a16:creationId xmlns:a16="http://schemas.microsoft.com/office/drawing/2014/main" id="{0BF27BB8-D993-29DB-2805-B8F703D63E20}"/>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1" name="Freeform 52">
                <a:extLst>
                  <a:ext uri="{FF2B5EF4-FFF2-40B4-BE49-F238E27FC236}">
                    <a16:creationId xmlns:a16="http://schemas.microsoft.com/office/drawing/2014/main" id="{6B367723-EB34-D14B-7925-3DC6093BC61C}"/>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2" name="Freeform 53">
                <a:extLst>
                  <a:ext uri="{FF2B5EF4-FFF2-40B4-BE49-F238E27FC236}">
                    <a16:creationId xmlns:a16="http://schemas.microsoft.com/office/drawing/2014/main" id="{4A0647B7-0EA2-8B59-828A-DDA54A40C498}"/>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3" name="Freeform 54">
                <a:extLst>
                  <a:ext uri="{FF2B5EF4-FFF2-40B4-BE49-F238E27FC236}">
                    <a16:creationId xmlns:a16="http://schemas.microsoft.com/office/drawing/2014/main" id="{15D55360-EF2D-B0F6-83CC-86A1AB1EC8BA}"/>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4" name="Freeform 55">
                <a:extLst>
                  <a:ext uri="{FF2B5EF4-FFF2-40B4-BE49-F238E27FC236}">
                    <a16:creationId xmlns:a16="http://schemas.microsoft.com/office/drawing/2014/main" id="{34AAA457-0538-3FB9-48AB-DBA97959CA2A}"/>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5" name="Freeform 56">
                <a:extLst>
                  <a:ext uri="{FF2B5EF4-FFF2-40B4-BE49-F238E27FC236}">
                    <a16:creationId xmlns:a16="http://schemas.microsoft.com/office/drawing/2014/main" id="{F1FD8D9C-9918-CF01-6F0D-D2E1DB26C10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6" name="Freeform 57">
                <a:extLst>
                  <a:ext uri="{FF2B5EF4-FFF2-40B4-BE49-F238E27FC236}">
                    <a16:creationId xmlns:a16="http://schemas.microsoft.com/office/drawing/2014/main" id="{7CD4B1D6-9BB2-E027-56DC-1D250ECCC474}"/>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7" name="Rectangle 58">
                <a:extLst>
                  <a:ext uri="{FF2B5EF4-FFF2-40B4-BE49-F238E27FC236}">
                    <a16:creationId xmlns:a16="http://schemas.microsoft.com/office/drawing/2014/main" id="{F7D11D9D-B634-2B7A-9ADD-FFFA52FF06A3}"/>
                  </a:ext>
                </a:extLst>
              </p:cNvPr>
              <p:cNvSpPr>
                <a:spLocks noChangeArrowheads="1"/>
              </p:cNvSpPr>
              <p:nvPr/>
            </p:nvSpPr>
            <p:spPr bwMode="auto">
              <a:xfrm>
                <a:off x="2322513" y="2751138"/>
                <a:ext cx="44450" cy="142875"/>
              </a:xfrm>
              <a:prstGeom prst="rect">
                <a:avLst/>
              </a:prstGeom>
              <a:solidFill>
                <a:srgbClr val="0072C6"/>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8" name="Rectangle 59">
                <a:extLst>
                  <a:ext uri="{FF2B5EF4-FFF2-40B4-BE49-F238E27FC236}">
                    <a16:creationId xmlns:a16="http://schemas.microsoft.com/office/drawing/2014/main" id="{C87C3B7D-4D96-C66A-73F3-FD23D88A3296}"/>
                  </a:ext>
                </a:extLst>
              </p:cNvPr>
              <p:cNvSpPr>
                <a:spLocks noChangeArrowheads="1"/>
              </p:cNvSpPr>
              <p:nvPr/>
            </p:nvSpPr>
            <p:spPr bwMode="auto">
              <a:xfrm>
                <a:off x="2322513" y="2751138"/>
                <a:ext cx="44450" cy="47625"/>
              </a:xfrm>
              <a:prstGeom prst="rect">
                <a:avLst/>
              </a:prstGeom>
              <a:solidFill>
                <a:srgbClr val="00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39" name="Freeform 60">
                <a:extLst>
                  <a:ext uri="{FF2B5EF4-FFF2-40B4-BE49-F238E27FC236}">
                    <a16:creationId xmlns:a16="http://schemas.microsoft.com/office/drawing/2014/main" id="{8751F112-5FB3-84DF-ACA4-ECD129BF3EA2}"/>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0" name="Freeform 61">
                <a:extLst>
                  <a:ext uri="{FF2B5EF4-FFF2-40B4-BE49-F238E27FC236}">
                    <a16:creationId xmlns:a16="http://schemas.microsoft.com/office/drawing/2014/main" id="{4A39F16C-943B-C0CA-AC8E-8B13AD98E255}"/>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1" name="Freeform 62">
                <a:extLst>
                  <a:ext uri="{FF2B5EF4-FFF2-40B4-BE49-F238E27FC236}">
                    <a16:creationId xmlns:a16="http://schemas.microsoft.com/office/drawing/2014/main" id="{274C37F6-1EC1-383F-FEC7-4F3A03BA078C}"/>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2" name="Freeform 63">
                <a:extLst>
                  <a:ext uri="{FF2B5EF4-FFF2-40B4-BE49-F238E27FC236}">
                    <a16:creationId xmlns:a16="http://schemas.microsoft.com/office/drawing/2014/main" id="{39FA4F15-780B-D186-A62B-43F0D2A1181B}"/>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3" name="Freeform 64">
                <a:extLst>
                  <a:ext uri="{FF2B5EF4-FFF2-40B4-BE49-F238E27FC236}">
                    <a16:creationId xmlns:a16="http://schemas.microsoft.com/office/drawing/2014/main" id="{BB2868B7-BBA3-9E6D-888B-9E8F5D634AAE}"/>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4" name="Freeform 65">
                <a:extLst>
                  <a:ext uri="{FF2B5EF4-FFF2-40B4-BE49-F238E27FC236}">
                    <a16:creationId xmlns:a16="http://schemas.microsoft.com/office/drawing/2014/main" id="{4471BA4F-0ECC-B90D-C3BD-62E5E115C9F5}"/>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5" name="Freeform 66">
                <a:extLst>
                  <a:ext uri="{FF2B5EF4-FFF2-40B4-BE49-F238E27FC236}">
                    <a16:creationId xmlns:a16="http://schemas.microsoft.com/office/drawing/2014/main" id="{68870912-7E08-13E9-6F00-89C59BABC3F8}"/>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6" name="Freeform 67">
                <a:extLst>
                  <a:ext uri="{FF2B5EF4-FFF2-40B4-BE49-F238E27FC236}">
                    <a16:creationId xmlns:a16="http://schemas.microsoft.com/office/drawing/2014/main" id="{45D648AE-F01D-96B0-9F10-53058FDCEB04}"/>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7" name="Freeform 68">
                <a:extLst>
                  <a:ext uri="{FF2B5EF4-FFF2-40B4-BE49-F238E27FC236}">
                    <a16:creationId xmlns:a16="http://schemas.microsoft.com/office/drawing/2014/main" id="{FA4E9978-887F-D311-4385-BC18140C27FB}"/>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8" name="Freeform 69">
                <a:extLst>
                  <a:ext uri="{FF2B5EF4-FFF2-40B4-BE49-F238E27FC236}">
                    <a16:creationId xmlns:a16="http://schemas.microsoft.com/office/drawing/2014/main" id="{99AFFF74-7562-A6E0-F8B3-725241061AE2}"/>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49" name="Freeform 70">
                <a:extLst>
                  <a:ext uri="{FF2B5EF4-FFF2-40B4-BE49-F238E27FC236}">
                    <a16:creationId xmlns:a16="http://schemas.microsoft.com/office/drawing/2014/main" id="{A1B85197-1966-C800-05B1-37AC23C14D24}"/>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0" name="Freeform 71">
                <a:extLst>
                  <a:ext uri="{FF2B5EF4-FFF2-40B4-BE49-F238E27FC236}">
                    <a16:creationId xmlns:a16="http://schemas.microsoft.com/office/drawing/2014/main" id="{782837E6-1671-BBBB-6B53-4D9880641F30}"/>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1" name="Freeform 72">
                <a:extLst>
                  <a:ext uri="{FF2B5EF4-FFF2-40B4-BE49-F238E27FC236}">
                    <a16:creationId xmlns:a16="http://schemas.microsoft.com/office/drawing/2014/main" id="{B70FB10B-8AE8-66D9-8A80-3E8E88554084}"/>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2" name="Freeform 73">
                <a:extLst>
                  <a:ext uri="{FF2B5EF4-FFF2-40B4-BE49-F238E27FC236}">
                    <a16:creationId xmlns:a16="http://schemas.microsoft.com/office/drawing/2014/main" id="{C41D86E9-ACCE-9B86-A86E-8695774FED87}"/>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3" name="Freeform 74">
                <a:extLst>
                  <a:ext uri="{FF2B5EF4-FFF2-40B4-BE49-F238E27FC236}">
                    <a16:creationId xmlns:a16="http://schemas.microsoft.com/office/drawing/2014/main" id="{B9E1AB62-6B1D-3BB3-F819-780A56C5F04F}"/>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4" name="Freeform 75">
                <a:extLst>
                  <a:ext uri="{FF2B5EF4-FFF2-40B4-BE49-F238E27FC236}">
                    <a16:creationId xmlns:a16="http://schemas.microsoft.com/office/drawing/2014/main" id="{104F5238-728F-F07C-1BFD-28DE2FDEFDA0}"/>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5" name="Rectangle 76">
                <a:extLst>
                  <a:ext uri="{FF2B5EF4-FFF2-40B4-BE49-F238E27FC236}">
                    <a16:creationId xmlns:a16="http://schemas.microsoft.com/office/drawing/2014/main" id="{F0F5F3E0-0D08-2049-2690-03C95F5B2649}"/>
                  </a:ext>
                </a:extLst>
              </p:cNvPr>
              <p:cNvSpPr>
                <a:spLocks noChangeArrowheads="1"/>
              </p:cNvSpPr>
              <p:nvPr/>
            </p:nvSpPr>
            <p:spPr bwMode="auto">
              <a:xfrm>
                <a:off x="1778000" y="2617788"/>
                <a:ext cx="285750" cy="339725"/>
              </a:xfrm>
              <a:prstGeom prst="rect">
                <a:avLst/>
              </a:prstGeom>
              <a:solidFill>
                <a:schemeClr val="accent1"/>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6" name="Rectangle 77">
                <a:extLst>
                  <a:ext uri="{FF2B5EF4-FFF2-40B4-BE49-F238E27FC236}">
                    <a16:creationId xmlns:a16="http://schemas.microsoft.com/office/drawing/2014/main" id="{B22B1946-C84E-23A8-F547-B903A2F519F4}"/>
                  </a:ext>
                </a:extLst>
              </p:cNvPr>
              <p:cNvSpPr>
                <a:spLocks noChangeArrowheads="1"/>
              </p:cNvSpPr>
              <p:nvPr/>
            </p:nvSpPr>
            <p:spPr bwMode="auto">
              <a:xfrm>
                <a:off x="1778000" y="2617788"/>
                <a:ext cx="285750" cy="3397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7" name="Oval 78">
                <a:extLst>
                  <a:ext uri="{FF2B5EF4-FFF2-40B4-BE49-F238E27FC236}">
                    <a16:creationId xmlns:a16="http://schemas.microsoft.com/office/drawing/2014/main" id="{3C40BB83-8A8F-36CF-3390-4F1BFCC140DD}"/>
                  </a:ext>
                </a:extLst>
              </p:cNvPr>
              <p:cNvSpPr>
                <a:spLocks noChangeArrowheads="1"/>
              </p:cNvSpPr>
              <p:nvPr/>
            </p:nvSpPr>
            <p:spPr bwMode="auto">
              <a:xfrm>
                <a:off x="1893888" y="2976563"/>
                <a:ext cx="52388" cy="571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8" name="Oval 79">
                <a:extLst>
                  <a:ext uri="{FF2B5EF4-FFF2-40B4-BE49-F238E27FC236}">
                    <a16:creationId xmlns:a16="http://schemas.microsoft.com/office/drawing/2014/main" id="{7C59F817-94EF-6434-329B-46CBD32A51F7}"/>
                  </a:ext>
                </a:extLst>
              </p:cNvPr>
              <p:cNvSpPr>
                <a:spLocks noChangeArrowheads="1"/>
              </p:cNvSpPr>
              <p:nvPr/>
            </p:nvSpPr>
            <p:spPr bwMode="auto">
              <a:xfrm>
                <a:off x="1901825" y="2984501"/>
                <a:ext cx="38100" cy="38100"/>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59" name="Freeform 80">
                <a:extLst>
                  <a:ext uri="{FF2B5EF4-FFF2-40B4-BE49-F238E27FC236}">
                    <a16:creationId xmlns:a16="http://schemas.microsoft.com/office/drawing/2014/main" id="{4BBFF401-AAD6-2CFF-1248-D15BBB246095}"/>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0" name="Freeform 81">
                <a:extLst>
                  <a:ext uri="{FF2B5EF4-FFF2-40B4-BE49-F238E27FC236}">
                    <a16:creationId xmlns:a16="http://schemas.microsoft.com/office/drawing/2014/main" id="{8EC36123-C923-5CD6-5838-95605214A089}"/>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1" name="Freeform 82">
                <a:extLst>
                  <a:ext uri="{FF2B5EF4-FFF2-40B4-BE49-F238E27FC236}">
                    <a16:creationId xmlns:a16="http://schemas.microsoft.com/office/drawing/2014/main" id="{58EDEF7F-A331-60C3-B478-08E61FD29998}"/>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2" name="Freeform 83">
                <a:extLst>
                  <a:ext uri="{FF2B5EF4-FFF2-40B4-BE49-F238E27FC236}">
                    <a16:creationId xmlns:a16="http://schemas.microsoft.com/office/drawing/2014/main" id="{6F401594-76C7-CA69-52A0-20B97C638DDF}"/>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3" name="Freeform 84">
                <a:extLst>
                  <a:ext uri="{FF2B5EF4-FFF2-40B4-BE49-F238E27FC236}">
                    <a16:creationId xmlns:a16="http://schemas.microsoft.com/office/drawing/2014/main" id="{53122AC2-3015-34AF-F488-B9B2AFAA6FD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4" name="Freeform 85">
                <a:extLst>
                  <a:ext uri="{FF2B5EF4-FFF2-40B4-BE49-F238E27FC236}">
                    <a16:creationId xmlns:a16="http://schemas.microsoft.com/office/drawing/2014/main" id="{98C95374-A2F2-06AE-8831-457E6075293A}"/>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5" name="Freeform 86">
                <a:extLst>
                  <a:ext uri="{FF2B5EF4-FFF2-40B4-BE49-F238E27FC236}">
                    <a16:creationId xmlns:a16="http://schemas.microsoft.com/office/drawing/2014/main" id="{E6A1B53E-478A-EAC1-9D3F-D9286DD7D4C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6" name="Freeform 87">
                <a:extLst>
                  <a:ext uri="{FF2B5EF4-FFF2-40B4-BE49-F238E27FC236}">
                    <a16:creationId xmlns:a16="http://schemas.microsoft.com/office/drawing/2014/main" id="{6EC6B06F-A773-187F-463D-6F5B937BC3B2}"/>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7" name="Freeform 88">
                <a:extLst>
                  <a:ext uri="{FF2B5EF4-FFF2-40B4-BE49-F238E27FC236}">
                    <a16:creationId xmlns:a16="http://schemas.microsoft.com/office/drawing/2014/main" id="{EA394514-83E6-2812-0566-1D42A800AE8E}"/>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68" name="Freeform 89">
                <a:extLst>
                  <a:ext uri="{FF2B5EF4-FFF2-40B4-BE49-F238E27FC236}">
                    <a16:creationId xmlns:a16="http://schemas.microsoft.com/office/drawing/2014/main" id="{53609ABF-68C0-953D-8090-4E2048C370E7}"/>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4" name="Rectangle 47">
              <a:extLst>
                <a:ext uri="{FF2B5EF4-FFF2-40B4-BE49-F238E27FC236}">
                  <a16:creationId xmlns:a16="http://schemas.microsoft.com/office/drawing/2014/main" id="{51D18343-3DC1-9700-DA12-0C8B26968810}"/>
                </a:ext>
              </a:extLst>
            </p:cNvPr>
            <p:cNvSpPr>
              <a:spLocks noChangeArrowheads="1"/>
            </p:cNvSpPr>
            <p:nvPr/>
          </p:nvSpPr>
          <p:spPr bwMode="auto">
            <a:xfrm>
              <a:off x="951790" y="3774773"/>
              <a:ext cx="140038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Millions of devices feed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into Stream Analytics</a:t>
              </a:r>
              <a:endParaRPr lang="en-US" altLang="en-US" sz="1098" kern="0">
                <a:latin typeface="Calibri" panose="020F0502020204030204"/>
                <a:cs typeface="Segoe UI Semibold" panose="020B0702040204020203" pitchFamily="34" charset="0"/>
              </a:endParaRPr>
            </a:p>
          </p:txBody>
        </p:sp>
        <p:cxnSp>
          <p:nvCxnSpPr>
            <p:cNvPr id="65" name="Straight Arrow Connector 63">
              <a:extLst>
                <a:ext uri="{FF2B5EF4-FFF2-40B4-BE49-F238E27FC236}">
                  <a16:creationId xmlns:a16="http://schemas.microsoft.com/office/drawing/2014/main" id="{56ECA741-CD42-C89F-E582-4E4EACF5EF5C}"/>
                </a:ext>
              </a:extLst>
            </p:cNvPr>
            <p:cNvCxnSpPr>
              <a:cxnSpLocks/>
            </p:cNvCxnSpPr>
            <p:nvPr/>
          </p:nvCxnSpPr>
          <p:spPr>
            <a:xfrm>
              <a:off x="148384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66" name="Group 64">
              <a:extLst>
                <a:ext uri="{FF2B5EF4-FFF2-40B4-BE49-F238E27FC236}">
                  <a16:creationId xmlns:a16="http://schemas.microsoft.com/office/drawing/2014/main" id="{061A5C31-C84B-1C7D-1948-051E75C49B36}"/>
                </a:ext>
              </a:extLst>
            </p:cNvPr>
            <p:cNvGrpSpPr/>
            <p:nvPr/>
          </p:nvGrpSpPr>
          <p:grpSpPr>
            <a:xfrm>
              <a:off x="1885584" y="2877820"/>
              <a:ext cx="600318" cy="467142"/>
              <a:chOff x="3708400" y="2781301"/>
              <a:chExt cx="930275" cy="723900"/>
            </a:xfrm>
          </p:grpSpPr>
          <p:sp>
            <p:nvSpPr>
              <p:cNvPr id="108" name="Freeform 90">
                <a:extLst>
                  <a:ext uri="{FF2B5EF4-FFF2-40B4-BE49-F238E27FC236}">
                    <a16:creationId xmlns:a16="http://schemas.microsoft.com/office/drawing/2014/main" id="{00AF6BD7-0D83-403F-9F1F-6C3695FB57B2}"/>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9" name="Freeform 91">
                <a:extLst>
                  <a:ext uri="{FF2B5EF4-FFF2-40B4-BE49-F238E27FC236}">
                    <a16:creationId xmlns:a16="http://schemas.microsoft.com/office/drawing/2014/main" id="{3D2EF43C-34AE-EC5E-5F36-595115723CC5}"/>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0" name="Freeform 92">
                <a:extLst>
                  <a:ext uri="{FF2B5EF4-FFF2-40B4-BE49-F238E27FC236}">
                    <a16:creationId xmlns:a16="http://schemas.microsoft.com/office/drawing/2014/main" id="{98AB4113-29D7-DCDA-B40B-DF9DCC586E9F}"/>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1" name="Freeform 93">
                <a:extLst>
                  <a:ext uri="{FF2B5EF4-FFF2-40B4-BE49-F238E27FC236}">
                    <a16:creationId xmlns:a16="http://schemas.microsoft.com/office/drawing/2014/main" id="{4982B769-366E-5CDA-B3C4-928B7B0F14CC}"/>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2" name="Freeform 94">
                <a:extLst>
                  <a:ext uri="{FF2B5EF4-FFF2-40B4-BE49-F238E27FC236}">
                    <a16:creationId xmlns:a16="http://schemas.microsoft.com/office/drawing/2014/main" id="{0C8520E7-99B5-D2FE-B904-51983B9F6B8B}"/>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3" name="Freeform 95">
                <a:extLst>
                  <a:ext uri="{FF2B5EF4-FFF2-40B4-BE49-F238E27FC236}">
                    <a16:creationId xmlns:a16="http://schemas.microsoft.com/office/drawing/2014/main" id="{F8039CE2-8E44-3931-0876-6CE7C3E0A56C}"/>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4" name="Freeform 96">
                <a:extLst>
                  <a:ext uri="{FF2B5EF4-FFF2-40B4-BE49-F238E27FC236}">
                    <a16:creationId xmlns:a16="http://schemas.microsoft.com/office/drawing/2014/main" id="{F9D31219-4388-C0AC-06FB-245699711407}"/>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15" name="Freeform 97">
                <a:extLst>
                  <a:ext uri="{FF2B5EF4-FFF2-40B4-BE49-F238E27FC236}">
                    <a16:creationId xmlns:a16="http://schemas.microsoft.com/office/drawing/2014/main" id="{32ABF045-1CA7-18C3-03C2-ACCFF0C7071F}"/>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67" name="Rectangle: Rounded Corners 65">
              <a:extLst>
                <a:ext uri="{FF2B5EF4-FFF2-40B4-BE49-F238E27FC236}">
                  <a16:creationId xmlns:a16="http://schemas.microsoft.com/office/drawing/2014/main" id="{ABC920F4-73EE-A047-113C-B1F05192AE05}"/>
                </a:ext>
              </a:extLst>
            </p:cNvPr>
            <p:cNvSpPr/>
            <p:nvPr/>
          </p:nvSpPr>
          <p:spPr bwMode="auto">
            <a:xfrm>
              <a:off x="2911880" y="2622692"/>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68" name="Group 66">
              <a:extLst>
                <a:ext uri="{FF2B5EF4-FFF2-40B4-BE49-F238E27FC236}">
                  <a16:creationId xmlns:a16="http://schemas.microsoft.com/office/drawing/2014/main" id="{095D6B54-4C7D-2396-0595-F6D4A5988F6A}"/>
                </a:ext>
              </a:extLst>
            </p:cNvPr>
            <p:cNvGrpSpPr/>
            <p:nvPr/>
          </p:nvGrpSpPr>
          <p:grpSpPr>
            <a:xfrm>
              <a:off x="2915340" y="2507238"/>
              <a:ext cx="452260" cy="417074"/>
              <a:chOff x="7989965" y="5173839"/>
              <a:chExt cx="308230" cy="284249"/>
            </a:xfrm>
          </p:grpSpPr>
          <p:sp>
            <p:nvSpPr>
              <p:cNvPr id="101" name="Rectangle 100">
                <a:extLst>
                  <a:ext uri="{FF2B5EF4-FFF2-40B4-BE49-F238E27FC236}">
                    <a16:creationId xmlns:a16="http://schemas.microsoft.com/office/drawing/2014/main" id="{26F97175-B80A-74EC-3301-31D92345897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102" name="Group 101">
                <a:extLst>
                  <a:ext uri="{FF2B5EF4-FFF2-40B4-BE49-F238E27FC236}">
                    <a16:creationId xmlns:a16="http://schemas.microsoft.com/office/drawing/2014/main" id="{1AA66903-78A6-9E84-1EE9-15A913A9D3B7}"/>
                  </a:ext>
                </a:extLst>
              </p:cNvPr>
              <p:cNvGrpSpPr/>
              <p:nvPr/>
            </p:nvGrpSpPr>
            <p:grpSpPr>
              <a:xfrm>
                <a:off x="7989965" y="5173839"/>
                <a:ext cx="308230" cy="284249"/>
                <a:chOff x="7875624" y="5410159"/>
                <a:chExt cx="308230" cy="284249"/>
              </a:xfrm>
            </p:grpSpPr>
            <p:sp>
              <p:nvSpPr>
                <p:cNvPr id="103" name="Freeform 17">
                  <a:extLst>
                    <a:ext uri="{FF2B5EF4-FFF2-40B4-BE49-F238E27FC236}">
                      <a16:creationId xmlns:a16="http://schemas.microsoft.com/office/drawing/2014/main" id="{AF0715B6-DC5F-CFD9-3447-C363EA1E08A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104" name="Group 103">
                  <a:extLst>
                    <a:ext uri="{FF2B5EF4-FFF2-40B4-BE49-F238E27FC236}">
                      <a16:creationId xmlns:a16="http://schemas.microsoft.com/office/drawing/2014/main" id="{AC2CBF76-F468-6A7F-E629-A7BA12E730A1}"/>
                    </a:ext>
                  </a:extLst>
                </p:cNvPr>
                <p:cNvGrpSpPr/>
                <p:nvPr/>
              </p:nvGrpSpPr>
              <p:grpSpPr>
                <a:xfrm>
                  <a:off x="7875624" y="5410159"/>
                  <a:ext cx="308230" cy="284249"/>
                  <a:chOff x="7875624" y="5410159"/>
                  <a:chExt cx="308230" cy="284249"/>
                </a:xfrm>
              </p:grpSpPr>
              <p:sp>
                <p:nvSpPr>
                  <p:cNvPr id="105" name="Freeform 15">
                    <a:extLst>
                      <a:ext uri="{FF2B5EF4-FFF2-40B4-BE49-F238E27FC236}">
                        <a16:creationId xmlns:a16="http://schemas.microsoft.com/office/drawing/2014/main" id="{53757F48-137F-659B-518D-13866FCFEB4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6" name="Freeform 16">
                    <a:extLst>
                      <a:ext uri="{FF2B5EF4-FFF2-40B4-BE49-F238E27FC236}">
                        <a16:creationId xmlns:a16="http://schemas.microsoft.com/office/drawing/2014/main" id="{59FE73C9-6DF9-DE55-A7D8-00C7BEC32BC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107" name="Freeform 19">
                    <a:extLst>
                      <a:ext uri="{FF2B5EF4-FFF2-40B4-BE49-F238E27FC236}">
                        <a16:creationId xmlns:a16="http://schemas.microsoft.com/office/drawing/2014/main" id="{AAB61EDA-A26D-F172-E97C-1C29F68A4688}"/>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69" name="Straight Arrow Connector 67">
              <a:extLst>
                <a:ext uri="{FF2B5EF4-FFF2-40B4-BE49-F238E27FC236}">
                  <a16:creationId xmlns:a16="http://schemas.microsoft.com/office/drawing/2014/main" id="{DFB1C848-8538-2783-73C9-2214BD56373E}"/>
                </a:ext>
              </a:extLst>
            </p:cNvPr>
            <p:cNvCxnSpPr>
              <a:cxnSpLocks/>
            </p:cNvCxnSpPr>
            <p:nvPr/>
          </p:nvCxnSpPr>
          <p:spPr>
            <a:xfrm>
              <a:off x="248460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70" name="Rectangle 107">
              <a:extLst>
                <a:ext uri="{FF2B5EF4-FFF2-40B4-BE49-F238E27FC236}">
                  <a16:creationId xmlns:a16="http://schemas.microsoft.com/office/drawing/2014/main" id="{06B30E89-1EDD-0C92-417A-280D395E1B89}"/>
                </a:ext>
              </a:extLst>
            </p:cNvPr>
            <p:cNvSpPr>
              <a:spLocks noChangeArrowheads="1"/>
            </p:cNvSpPr>
            <p:nvPr/>
          </p:nvSpPr>
          <p:spPr bwMode="auto">
            <a:xfrm>
              <a:off x="3932710" y="3032363"/>
              <a:ext cx="5961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1" name="Rectangle 108">
              <a:extLst>
                <a:ext uri="{FF2B5EF4-FFF2-40B4-BE49-F238E27FC236}">
                  <a16:creationId xmlns:a16="http://schemas.microsoft.com/office/drawing/2014/main" id="{E65972CB-8E84-FED6-764C-87A09FF58922}"/>
                </a:ext>
              </a:extLst>
            </p:cNvPr>
            <p:cNvSpPr>
              <a:spLocks noChangeArrowheads="1"/>
            </p:cNvSpPr>
            <p:nvPr/>
          </p:nvSpPr>
          <p:spPr bwMode="auto">
            <a:xfrm>
              <a:off x="4021684"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2" name="Rectangle 109">
              <a:extLst>
                <a:ext uri="{FF2B5EF4-FFF2-40B4-BE49-F238E27FC236}">
                  <a16:creationId xmlns:a16="http://schemas.microsoft.com/office/drawing/2014/main" id="{98CC505B-9FF1-A47A-93B5-3B61ABD50854}"/>
                </a:ext>
              </a:extLst>
            </p:cNvPr>
            <p:cNvSpPr>
              <a:spLocks noChangeArrowheads="1"/>
            </p:cNvSpPr>
            <p:nvPr/>
          </p:nvSpPr>
          <p:spPr bwMode="auto">
            <a:xfrm>
              <a:off x="4112438" y="3032363"/>
              <a:ext cx="6050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3" name="Rectangle 110">
              <a:extLst>
                <a:ext uri="{FF2B5EF4-FFF2-40B4-BE49-F238E27FC236}">
                  <a16:creationId xmlns:a16="http://schemas.microsoft.com/office/drawing/2014/main" id="{89A01FDC-6B21-B2BD-4BA2-B15BAB97D579}"/>
                </a:ext>
              </a:extLst>
            </p:cNvPr>
            <p:cNvSpPr>
              <a:spLocks noChangeArrowheads="1"/>
            </p:cNvSpPr>
            <p:nvPr/>
          </p:nvSpPr>
          <p:spPr bwMode="auto">
            <a:xfrm>
              <a:off x="4202301" y="3032363"/>
              <a:ext cx="61393" cy="6050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4" name="Rectangle 111">
              <a:extLst>
                <a:ext uri="{FF2B5EF4-FFF2-40B4-BE49-F238E27FC236}">
                  <a16:creationId xmlns:a16="http://schemas.microsoft.com/office/drawing/2014/main" id="{58AB9B31-2516-077C-1465-7F67CE8F573B}"/>
                </a:ext>
              </a:extLst>
            </p:cNvPr>
            <p:cNvSpPr>
              <a:spLocks noChangeArrowheads="1"/>
            </p:cNvSpPr>
            <p:nvPr/>
          </p:nvSpPr>
          <p:spPr bwMode="auto">
            <a:xfrm>
              <a:off x="3932710" y="3123117"/>
              <a:ext cx="5961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5" name="Rectangle 112">
              <a:extLst>
                <a:ext uri="{FF2B5EF4-FFF2-40B4-BE49-F238E27FC236}">
                  <a16:creationId xmlns:a16="http://schemas.microsoft.com/office/drawing/2014/main" id="{B74C3719-A86B-F455-5869-FC6A443A0C49}"/>
                </a:ext>
              </a:extLst>
            </p:cNvPr>
            <p:cNvSpPr>
              <a:spLocks noChangeArrowheads="1"/>
            </p:cNvSpPr>
            <p:nvPr/>
          </p:nvSpPr>
          <p:spPr bwMode="auto">
            <a:xfrm>
              <a:off x="4021684"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6" name="Rectangle 113">
              <a:extLst>
                <a:ext uri="{FF2B5EF4-FFF2-40B4-BE49-F238E27FC236}">
                  <a16:creationId xmlns:a16="http://schemas.microsoft.com/office/drawing/2014/main" id="{9502B8EA-B9FD-62FF-FF7A-B7CDEBF4BF8A}"/>
                </a:ext>
              </a:extLst>
            </p:cNvPr>
            <p:cNvSpPr>
              <a:spLocks noChangeArrowheads="1"/>
            </p:cNvSpPr>
            <p:nvPr/>
          </p:nvSpPr>
          <p:spPr bwMode="auto">
            <a:xfrm>
              <a:off x="4112438" y="312311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7" name="Rectangle 114">
              <a:extLst>
                <a:ext uri="{FF2B5EF4-FFF2-40B4-BE49-F238E27FC236}">
                  <a16:creationId xmlns:a16="http://schemas.microsoft.com/office/drawing/2014/main" id="{8BA4C627-5A23-8992-0F3C-91DBFC329FEF}"/>
                </a:ext>
              </a:extLst>
            </p:cNvPr>
            <p:cNvSpPr>
              <a:spLocks noChangeArrowheads="1"/>
            </p:cNvSpPr>
            <p:nvPr/>
          </p:nvSpPr>
          <p:spPr bwMode="auto">
            <a:xfrm>
              <a:off x="4202301" y="312311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8" name="Rectangle 115">
              <a:extLst>
                <a:ext uri="{FF2B5EF4-FFF2-40B4-BE49-F238E27FC236}">
                  <a16:creationId xmlns:a16="http://schemas.microsoft.com/office/drawing/2014/main" id="{7C494625-B282-1F34-2C7F-CA09C7446225}"/>
                </a:ext>
              </a:extLst>
            </p:cNvPr>
            <p:cNvSpPr>
              <a:spLocks noChangeArrowheads="1"/>
            </p:cNvSpPr>
            <p:nvPr/>
          </p:nvSpPr>
          <p:spPr bwMode="auto">
            <a:xfrm>
              <a:off x="3152342" y="3024344"/>
              <a:ext cx="5872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79" name="Rectangle 116">
              <a:extLst>
                <a:ext uri="{FF2B5EF4-FFF2-40B4-BE49-F238E27FC236}">
                  <a16:creationId xmlns:a16="http://schemas.microsoft.com/office/drawing/2014/main" id="{B7D5A0F0-31C1-BF0F-EC55-77D142D7E845}"/>
                </a:ext>
              </a:extLst>
            </p:cNvPr>
            <p:cNvSpPr>
              <a:spLocks noChangeArrowheads="1"/>
            </p:cNvSpPr>
            <p:nvPr/>
          </p:nvSpPr>
          <p:spPr bwMode="auto">
            <a:xfrm>
              <a:off x="3286692" y="2938039"/>
              <a:ext cx="5961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0" name="Rectangle 117">
              <a:extLst>
                <a:ext uri="{FF2B5EF4-FFF2-40B4-BE49-F238E27FC236}">
                  <a16:creationId xmlns:a16="http://schemas.microsoft.com/office/drawing/2014/main" id="{73AC7812-3F1C-F30B-277F-5343E291C800}"/>
                </a:ext>
              </a:extLst>
            </p:cNvPr>
            <p:cNvSpPr>
              <a:spLocks noChangeArrowheads="1"/>
            </p:cNvSpPr>
            <p:nvPr/>
          </p:nvSpPr>
          <p:spPr bwMode="auto">
            <a:xfrm>
              <a:off x="3346306" y="3050147"/>
              <a:ext cx="5872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1" name="Rectangle 118">
              <a:extLst>
                <a:ext uri="{FF2B5EF4-FFF2-40B4-BE49-F238E27FC236}">
                  <a16:creationId xmlns:a16="http://schemas.microsoft.com/office/drawing/2014/main" id="{6B34186E-693C-D49E-BDEE-3CA0A4258C05}"/>
                </a:ext>
              </a:extLst>
            </p:cNvPr>
            <p:cNvSpPr>
              <a:spLocks noChangeArrowheads="1"/>
            </p:cNvSpPr>
            <p:nvPr/>
          </p:nvSpPr>
          <p:spPr bwMode="auto">
            <a:xfrm>
              <a:off x="3421933" y="2965621"/>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2" name="Rectangle 119">
              <a:extLst>
                <a:ext uri="{FF2B5EF4-FFF2-40B4-BE49-F238E27FC236}">
                  <a16:creationId xmlns:a16="http://schemas.microsoft.com/office/drawing/2014/main" id="{F12F5085-C64D-0FF8-F49C-8EDE61EC69A4}"/>
                </a:ext>
              </a:extLst>
            </p:cNvPr>
            <p:cNvSpPr>
              <a:spLocks noChangeArrowheads="1"/>
            </p:cNvSpPr>
            <p:nvPr/>
          </p:nvSpPr>
          <p:spPr bwMode="auto">
            <a:xfrm>
              <a:off x="3090949" y="3151577"/>
              <a:ext cx="6139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3" name="Rectangle 120">
              <a:extLst>
                <a:ext uri="{FF2B5EF4-FFF2-40B4-BE49-F238E27FC236}">
                  <a16:creationId xmlns:a16="http://schemas.microsoft.com/office/drawing/2014/main" id="{E76B99DA-A628-7E8E-8934-2EC586A87A55}"/>
                </a:ext>
              </a:extLst>
            </p:cNvPr>
            <p:cNvSpPr>
              <a:spLocks noChangeArrowheads="1"/>
            </p:cNvSpPr>
            <p:nvPr/>
          </p:nvSpPr>
          <p:spPr bwMode="auto">
            <a:xfrm>
              <a:off x="3240426" y="3113319"/>
              <a:ext cx="61393" cy="6139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4" name="Rectangle 121">
              <a:extLst>
                <a:ext uri="{FF2B5EF4-FFF2-40B4-BE49-F238E27FC236}">
                  <a16:creationId xmlns:a16="http://schemas.microsoft.com/office/drawing/2014/main" id="{07078EF1-A815-D958-6E55-F05929A1CC4C}"/>
                </a:ext>
              </a:extLst>
            </p:cNvPr>
            <p:cNvSpPr>
              <a:spLocks noChangeArrowheads="1"/>
            </p:cNvSpPr>
            <p:nvPr/>
          </p:nvSpPr>
          <p:spPr bwMode="auto">
            <a:xfrm>
              <a:off x="3331180" y="3227206"/>
              <a:ext cx="61393" cy="5961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5" name="Rectangle 122">
              <a:extLst>
                <a:ext uri="{FF2B5EF4-FFF2-40B4-BE49-F238E27FC236}">
                  <a16:creationId xmlns:a16="http://schemas.microsoft.com/office/drawing/2014/main" id="{640026E2-DE7F-86EA-A25B-1C5C2CE4194E}"/>
                </a:ext>
              </a:extLst>
            </p:cNvPr>
            <p:cNvSpPr>
              <a:spLocks noChangeArrowheads="1"/>
            </p:cNvSpPr>
            <p:nvPr/>
          </p:nvSpPr>
          <p:spPr bwMode="auto">
            <a:xfrm>
              <a:off x="3421933" y="3151577"/>
              <a:ext cx="60503" cy="58723"/>
            </a:xfrm>
            <a:prstGeom prst="rect">
              <a:avLst/>
            </a:prstGeom>
            <a:solidFill>
              <a:schemeClr val="accent1"/>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86" name="Rectangle: Rounded Corners 84">
              <a:extLst>
                <a:ext uri="{FF2B5EF4-FFF2-40B4-BE49-F238E27FC236}">
                  <a16:creationId xmlns:a16="http://schemas.microsoft.com/office/drawing/2014/main" id="{91250EB4-206B-6584-5BB9-3BACA6A7D712}"/>
                </a:ext>
              </a:extLst>
            </p:cNvPr>
            <p:cNvSpPr/>
            <p:nvPr/>
          </p:nvSpPr>
          <p:spPr bwMode="auto">
            <a:xfrm>
              <a:off x="490479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cxnSp>
          <p:nvCxnSpPr>
            <p:cNvPr id="87" name="Straight Arrow Connector 85">
              <a:extLst>
                <a:ext uri="{FF2B5EF4-FFF2-40B4-BE49-F238E27FC236}">
                  <a16:creationId xmlns:a16="http://schemas.microsoft.com/office/drawing/2014/main" id="{8D07B798-A768-774A-61DA-CF46CCAD151B}"/>
                </a:ext>
              </a:extLst>
            </p:cNvPr>
            <p:cNvCxnSpPr>
              <a:cxnSpLocks/>
            </p:cNvCxnSpPr>
            <p:nvPr/>
          </p:nvCxnSpPr>
          <p:spPr>
            <a:xfrm>
              <a:off x="3518636"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88" name="Straight Arrow Connector 86">
              <a:extLst>
                <a:ext uri="{FF2B5EF4-FFF2-40B4-BE49-F238E27FC236}">
                  <a16:creationId xmlns:a16="http://schemas.microsoft.com/office/drawing/2014/main" id="{EB1E4B16-1E11-CAA2-7C5D-2F4CC5E5F7E7}"/>
                </a:ext>
              </a:extLst>
            </p:cNvPr>
            <p:cNvCxnSpPr>
              <a:cxnSpLocks/>
            </p:cNvCxnSpPr>
            <p:nvPr/>
          </p:nvCxnSpPr>
          <p:spPr>
            <a:xfrm>
              <a:off x="4463269" y="3104905"/>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89" name="Group 87">
              <a:extLst>
                <a:ext uri="{FF2B5EF4-FFF2-40B4-BE49-F238E27FC236}">
                  <a16:creationId xmlns:a16="http://schemas.microsoft.com/office/drawing/2014/main" id="{FDF2C00F-9CFA-10CD-4085-5E77F217860F}"/>
                </a:ext>
              </a:extLst>
            </p:cNvPr>
            <p:cNvGrpSpPr/>
            <p:nvPr/>
          </p:nvGrpSpPr>
          <p:grpSpPr>
            <a:xfrm>
              <a:off x="5171026" y="2808584"/>
              <a:ext cx="442398" cy="586046"/>
              <a:chOff x="9212263" y="2652713"/>
              <a:chExt cx="796925" cy="1055688"/>
            </a:xfrm>
          </p:grpSpPr>
          <p:sp>
            <p:nvSpPr>
              <p:cNvPr id="92" name="Freeform 98">
                <a:extLst>
                  <a:ext uri="{FF2B5EF4-FFF2-40B4-BE49-F238E27FC236}">
                    <a16:creationId xmlns:a16="http://schemas.microsoft.com/office/drawing/2014/main" id="{E85B4EA9-B3EB-606D-7B51-64872F589ECA}"/>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3" name="Freeform 99">
                <a:extLst>
                  <a:ext uri="{FF2B5EF4-FFF2-40B4-BE49-F238E27FC236}">
                    <a16:creationId xmlns:a16="http://schemas.microsoft.com/office/drawing/2014/main" id="{071C5577-AD86-5E50-9997-9B4A3A1BA5A4}"/>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4" name="Freeform 100">
                <a:extLst>
                  <a:ext uri="{FF2B5EF4-FFF2-40B4-BE49-F238E27FC236}">
                    <a16:creationId xmlns:a16="http://schemas.microsoft.com/office/drawing/2014/main" id="{38DA4980-6EF2-73EB-62BB-053A576A34F9}"/>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5" name="Oval 101">
                <a:extLst>
                  <a:ext uri="{FF2B5EF4-FFF2-40B4-BE49-F238E27FC236}">
                    <a16:creationId xmlns:a16="http://schemas.microsoft.com/office/drawing/2014/main" id="{AC237A7D-EC12-8C4D-279C-FB3C56D4EC22}"/>
                  </a:ext>
                </a:extLst>
              </p:cNvPr>
              <p:cNvSpPr>
                <a:spLocks noChangeArrowheads="1"/>
              </p:cNvSpPr>
              <p:nvPr/>
            </p:nvSpPr>
            <p:spPr bwMode="auto">
              <a:xfrm>
                <a:off x="9212263" y="2652713"/>
                <a:ext cx="796925" cy="285750"/>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6" name="Oval 102">
                <a:extLst>
                  <a:ext uri="{FF2B5EF4-FFF2-40B4-BE49-F238E27FC236}">
                    <a16:creationId xmlns:a16="http://schemas.microsoft.com/office/drawing/2014/main" id="{D90D8553-C019-D8B4-2198-D11ADF6A3D95}"/>
                  </a:ext>
                </a:extLst>
              </p:cNvPr>
              <p:cNvSpPr>
                <a:spLocks noChangeArrowheads="1"/>
              </p:cNvSpPr>
              <p:nvPr/>
            </p:nvSpPr>
            <p:spPr bwMode="auto">
              <a:xfrm>
                <a:off x="9294813" y="2693988"/>
                <a:ext cx="631825" cy="188913"/>
              </a:xfrm>
              <a:prstGeom prst="ellipse">
                <a:avLst/>
              </a:pr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7" name="Freeform 103">
                <a:extLst>
                  <a:ext uri="{FF2B5EF4-FFF2-40B4-BE49-F238E27FC236}">
                    <a16:creationId xmlns:a16="http://schemas.microsoft.com/office/drawing/2014/main" id="{AD1D7663-D266-69F8-A5EF-249C43E1119F}"/>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8" name="Freeform 104">
                <a:extLst>
                  <a:ext uri="{FF2B5EF4-FFF2-40B4-BE49-F238E27FC236}">
                    <a16:creationId xmlns:a16="http://schemas.microsoft.com/office/drawing/2014/main" id="{7F1680E7-B2AE-2DB8-E7A7-9B85ED759B7A}"/>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99" name="Freeform 105">
                <a:extLst>
                  <a:ext uri="{FF2B5EF4-FFF2-40B4-BE49-F238E27FC236}">
                    <a16:creationId xmlns:a16="http://schemas.microsoft.com/office/drawing/2014/main" id="{6A1181DD-7851-E620-5ED9-357D676FECF7}"/>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00" name="Freeform 106">
                <a:extLst>
                  <a:ext uri="{FF2B5EF4-FFF2-40B4-BE49-F238E27FC236}">
                    <a16:creationId xmlns:a16="http://schemas.microsoft.com/office/drawing/2014/main" id="{80319D98-956A-7656-FDE7-B422E948E56B}"/>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90" name="Rectangle 47">
              <a:extLst>
                <a:ext uri="{FF2B5EF4-FFF2-40B4-BE49-F238E27FC236}">
                  <a16:creationId xmlns:a16="http://schemas.microsoft.com/office/drawing/2014/main" id="{FCD59B34-2D36-346D-8056-2D9F7C6569C9}"/>
                </a:ext>
              </a:extLst>
            </p:cNvPr>
            <p:cNvSpPr>
              <a:spLocks noChangeArrowheads="1"/>
            </p:cNvSpPr>
            <p:nvPr/>
          </p:nvSpPr>
          <p:spPr bwMode="auto">
            <a:xfrm>
              <a:off x="5017927" y="3774773"/>
              <a:ext cx="74507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 data in</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SQL DB</a:t>
              </a:r>
            </a:p>
          </p:txBody>
        </p:sp>
        <p:sp>
          <p:nvSpPr>
            <p:cNvPr id="91" name="Rectangle 47">
              <a:extLst>
                <a:ext uri="{FF2B5EF4-FFF2-40B4-BE49-F238E27FC236}">
                  <a16:creationId xmlns:a16="http://schemas.microsoft.com/office/drawing/2014/main" id="{1195415B-CCB1-4024-425F-219985DF8326}"/>
                </a:ext>
              </a:extLst>
            </p:cNvPr>
            <p:cNvSpPr>
              <a:spLocks noChangeArrowheads="1"/>
            </p:cNvSpPr>
            <p:nvPr/>
          </p:nvSpPr>
          <p:spPr bwMode="auto">
            <a:xfrm>
              <a:off x="3234700" y="3774773"/>
              <a:ext cx="904865"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Transform to</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structured data</a:t>
              </a:r>
            </a:p>
          </p:txBody>
        </p:sp>
      </p:grpSp>
      <p:grpSp>
        <p:nvGrpSpPr>
          <p:cNvPr id="169" name="Group 168">
            <a:extLst>
              <a:ext uri="{FF2B5EF4-FFF2-40B4-BE49-F238E27FC236}">
                <a16:creationId xmlns:a16="http://schemas.microsoft.com/office/drawing/2014/main" id="{3BDC5CED-3657-766F-02B6-9B99C91400C7}"/>
              </a:ext>
            </a:extLst>
          </p:cNvPr>
          <p:cNvGrpSpPr/>
          <p:nvPr/>
        </p:nvGrpSpPr>
        <p:grpSpPr>
          <a:xfrm>
            <a:off x="874927" y="3790192"/>
            <a:ext cx="5221073" cy="2072915"/>
            <a:chOff x="454210" y="4238749"/>
            <a:chExt cx="5733470" cy="2276351"/>
          </a:xfrm>
        </p:grpSpPr>
        <p:sp>
          <p:nvSpPr>
            <p:cNvPr id="170" name="Rectangle 169">
              <a:extLst>
                <a:ext uri="{FF2B5EF4-FFF2-40B4-BE49-F238E27FC236}">
                  <a16:creationId xmlns:a16="http://schemas.microsoft.com/office/drawing/2014/main" id="{AD439440-C61D-00EB-0443-51066EA727EB}"/>
                </a:ext>
              </a:extLst>
            </p:cNvPr>
            <p:cNvSpPr/>
            <p:nvPr/>
          </p:nvSpPr>
          <p:spPr bwMode="auto">
            <a:xfrm>
              <a:off x="454210" y="4238749"/>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后端</a:t>
              </a:r>
              <a:r>
                <a:rPr lang="en-US" sz="2000" kern="0">
                  <a:latin typeface="Calibri" panose="020F0502020204030204"/>
                  <a:cs typeface="Segoe UI Semibold" panose="020B0702040204020203" pitchFamily="34" charset="0"/>
                </a:rPr>
                <a:t>(Mobile/IoT/Web)</a:t>
              </a:r>
            </a:p>
          </p:txBody>
        </p:sp>
        <p:grpSp>
          <p:nvGrpSpPr>
            <p:cNvPr id="171" name="Group 170">
              <a:extLst>
                <a:ext uri="{FF2B5EF4-FFF2-40B4-BE49-F238E27FC236}">
                  <a16:creationId xmlns:a16="http://schemas.microsoft.com/office/drawing/2014/main" id="{61CC6921-DA83-2B06-7A38-3076D2369D35}"/>
                </a:ext>
              </a:extLst>
            </p:cNvPr>
            <p:cNvGrpSpPr/>
            <p:nvPr/>
          </p:nvGrpSpPr>
          <p:grpSpPr>
            <a:xfrm>
              <a:off x="1006307" y="4832078"/>
              <a:ext cx="685477" cy="1043469"/>
              <a:chOff x="2198688" y="2155826"/>
              <a:chExt cx="1212850" cy="1846263"/>
            </a:xfrm>
          </p:grpSpPr>
          <p:sp>
            <p:nvSpPr>
              <p:cNvPr id="252" name="Freeform 8">
                <a:extLst>
                  <a:ext uri="{FF2B5EF4-FFF2-40B4-BE49-F238E27FC236}">
                    <a16:creationId xmlns:a16="http://schemas.microsoft.com/office/drawing/2014/main" id="{17FF923A-7325-DA83-7EC5-499D58995EDF}"/>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3" name="Freeform 9">
                <a:extLst>
                  <a:ext uri="{FF2B5EF4-FFF2-40B4-BE49-F238E27FC236}">
                    <a16:creationId xmlns:a16="http://schemas.microsoft.com/office/drawing/2014/main" id="{7B633D43-309D-A0E9-EC0C-B7A982822CA5}"/>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4" name="Freeform 10">
                <a:extLst>
                  <a:ext uri="{FF2B5EF4-FFF2-40B4-BE49-F238E27FC236}">
                    <a16:creationId xmlns:a16="http://schemas.microsoft.com/office/drawing/2014/main" id="{5EFA02F7-1D87-0A03-9B6B-5BDE58004A6B}"/>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5" name="Freeform 31">
                <a:extLst>
                  <a:ext uri="{FF2B5EF4-FFF2-40B4-BE49-F238E27FC236}">
                    <a16:creationId xmlns:a16="http://schemas.microsoft.com/office/drawing/2014/main" id="{78A56FAB-F142-81E0-8AED-AB5497479A40}"/>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6" name="Rectangle 32">
                <a:extLst>
                  <a:ext uri="{FF2B5EF4-FFF2-40B4-BE49-F238E27FC236}">
                    <a16:creationId xmlns:a16="http://schemas.microsoft.com/office/drawing/2014/main" id="{2689E533-7D6E-F271-E8BF-ED5272F97CC9}"/>
                  </a:ext>
                </a:extLst>
              </p:cNvPr>
              <p:cNvSpPr>
                <a:spLocks noChangeArrowheads="1"/>
              </p:cNvSpPr>
              <p:nvPr/>
            </p:nvSpPr>
            <p:spPr bwMode="auto">
              <a:xfrm>
                <a:off x="2247900" y="2894013"/>
                <a:ext cx="674688" cy="795338"/>
              </a:xfrm>
              <a:prstGeom prst="rect">
                <a:avLst/>
              </a:prstGeom>
              <a:solidFill>
                <a:schemeClr val="accent2"/>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7" name="Rectangle 33">
                <a:extLst>
                  <a:ext uri="{FF2B5EF4-FFF2-40B4-BE49-F238E27FC236}">
                    <a16:creationId xmlns:a16="http://schemas.microsoft.com/office/drawing/2014/main" id="{867E4C9B-4A9F-2228-A145-26256A5572C5}"/>
                  </a:ext>
                </a:extLst>
              </p:cNvPr>
              <p:cNvSpPr>
                <a:spLocks noChangeArrowheads="1"/>
              </p:cNvSpPr>
              <p:nvPr/>
            </p:nvSpPr>
            <p:spPr bwMode="auto">
              <a:xfrm>
                <a:off x="2247900" y="2894013"/>
                <a:ext cx="674688" cy="7953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8" name="Oval 34">
                <a:extLst>
                  <a:ext uri="{FF2B5EF4-FFF2-40B4-BE49-F238E27FC236}">
                    <a16:creationId xmlns:a16="http://schemas.microsoft.com/office/drawing/2014/main" id="{B901E3DD-FDC1-D7BC-8330-16323190335F}"/>
                  </a:ext>
                </a:extLst>
              </p:cNvPr>
              <p:cNvSpPr>
                <a:spLocks noChangeArrowheads="1"/>
              </p:cNvSpPr>
              <p:nvPr/>
            </p:nvSpPr>
            <p:spPr bwMode="auto">
              <a:xfrm>
                <a:off x="2520950" y="3733801"/>
                <a:ext cx="131763" cy="1317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59" name="Oval 35">
                <a:extLst>
                  <a:ext uri="{FF2B5EF4-FFF2-40B4-BE49-F238E27FC236}">
                    <a16:creationId xmlns:a16="http://schemas.microsoft.com/office/drawing/2014/main" id="{C432B852-26C5-79EB-BA0B-64AF38C1C569}"/>
                  </a:ext>
                </a:extLst>
              </p:cNvPr>
              <p:cNvSpPr>
                <a:spLocks noChangeArrowheads="1"/>
              </p:cNvSpPr>
              <p:nvPr/>
            </p:nvSpPr>
            <p:spPr bwMode="auto">
              <a:xfrm>
                <a:off x="2544763" y="3756026"/>
                <a:ext cx="85725" cy="87313"/>
              </a:xfrm>
              <a:prstGeom prst="ellipse">
                <a:avLst/>
              </a:pr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0" name="Freeform 36">
                <a:extLst>
                  <a:ext uri="{FF2B5EF4-FFF2-40B4-BE49-F238E27FC236}">
                    <a16:creationId xmlns:a16="http://schemas.microsoft.com/office/drawing/2014/main" id="{4711ED7F-C29D-FBE0-860B-0FCDA40CEC7B}"/>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1" name="Freeform 37">
                <a:extLst>
                  <a:ext uri="{FF2B5EF4-FFF2-40B4-BE49-F238E27FC236}">
                    <a16:creationId xmlns:a16="http://schemas.microsoft.com/office/drawing/2014/main" id="{5899FCD3-D0EE-EBC7-08F0-F57A42154F01}"/>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2" name="Freeform 38">
                <a:extLst>
                  <a:ext uri="{FF2B5EF4-FFF2-40B4-BE49-F238E27FC236}">
                    <a16:creationId xmlns:a16="http://schemas.microsoft.com/office/drawing/2014/main" id="{3532A098-049F-D9C6-7EEE-26F84E2D91E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3" name="Freeform 39">
                <a:extLst>
                  <a:ext uri="{FF2B5EF4-FFF2-40B4-BE49-F238E27FC236}">
                    <a16:creationId xmlns:a16="http://schemas.microsoft.com/office/drawing/2014/main" id="{5C267B9E-A9CF-A9AC-CF5F-03616A6132A3}"/>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4" name="Freeform 40">
                <a:extLst>
                  <a:ext uri="{FF2B5EF4-FFF2-40B4-BE49-F238E27FC236}">
                    <a16:creationId xmlns:a16="http://schemas.microsoft.com/office/drawing/2014/main" id="{6FAE88FE-399B-4676-9734-F14725AC8E6C}"/>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5" name="Freeform 41">
                <a:extLst>
                  <a:ext uri="{FF2B5EF4-FFF2-40B4-BE49-F238E27FC236}">
                    <a16:creationId xmlns:a16="http://schemas.microsoft.com/office/drawing/2014/main" id="{B92E87A0-6C9A-954F-043F-0FBCC535EFCB}"/>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6" name="Freeform 42">
                <a:extLst>
                  <a:ext uri="{FF2B5EF4-FFF2-40B4-BE49-F238E27FC236}">
                    <a16:creationId xmlns:a16="http://schemas.microsoft.com/office/drawing/2014/main" id="{E2A73680-F947-A962-DA9C-1BC6E905702B}"/>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7" name="Rectangle 43">
                <a:extLst>
                  <a:ext uri="{FF2B5EF4-FFF2-40B4-BE49-F238E27FC236}">
                    <a16:creationId xmlns:a16="http://schemas.microsoft.com/office/drawing/2014/main" id="{87E820E5-ECC2-27DE-5AD8-7A0C05F8B57A}"/>
                  </a:ext>
                </a:extLst>
              </p:cNvPr>
              <p:cNvSpPr>
                <a:spLocks noChangeArrowheads="1"/>
              </p:cNvSpPr>
              <p:nvPr/>
            </p:nvSpPr>
            <p:spPr bwMode="auto">
              <a:xfrm>
                <a:off x="2705100" y="3432176"/>
                <a:ext cx="706438" cy="569913"/>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8" name="Rectangle 44">
                <a:extLst>
                  <a:ext uri="{FF2B5EF4-FFF2-40B4-BE49-F238E27FC236}">
                    <a16:creationId xmlns:a16="http://schemas.microsoft.com/office/drawing/2014/main" id="{0360B6A2-CBF2-5339-9DE5-2C6907DC38B1}"/>
                  </a:ext>
                </a:extLst>
              </p:cNvPr>
              <p:cNvSpPr>
                <a:spLocks noChangeArrowheads="1"/>
              </p:cNvSpPr>
              <p:nvPr/>
            </p:nvSpPr>
            <p:spPr bwMode="auto">
              <a:xfrm>
                <a:off x="2705100" y="3432176"/>
                <a:ext cx="706438" cy="56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69" name="Rectangle 45">
                <a:extLst>
                  <a:ext uri="{FF2B5EF4-FFF2-40B4-BE49-F238E27FC236}">
                    <a16:creationId xmlns:a16="http://schemas.microsoft.com/office/drawing/2014/main" id="{E32B23D7-7D18-2290-DE7A-E68D7B07E8AC}"/>
                  </a:ext>
                </a:extLst>
              </p:cNvPr>
              <p:cNvSpPr>
                <a:spLocks noChangeArrowheads="1"/>
              </p:cNvSpPr>
              <p:nvPr/>
            </p:nvSpPr>
            <p:spPr bwMode="auto">
              <a:xfrm>
                <a:off x="2762250" y="3492501"/>
                <a:ext cx="592138" cy="452438"/>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0" name="Rectangle 46">
                <a:extLst>
                  <a:ext uri="{FF2B5EF4-FFF2-40B4-BE49-F238E27FC236}">
                    <a16:creationId xmlns:a16="http://schemas.microsoft.com/office/drawing/2014/main" id="{6D1A80AF-1716-BD6C-10C8-00DFD13C9711}"/>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1" name="Rectangle 47">
                <a:extLst>
                  <a:ext uri="{FF2B5EF4-FFF2-40B4-BE49-F238E27FC236}">
                    <a16:creationId xmlns:a16="http://schemas.microsoft.com/office/drawing/2014/main" id="{B1D81BE7-C2E6-B4C0-0463-3EDC9CB0655B}"/>
                  </a:ext>
                </a:extLst>
              </p:cNvPr>
              <p:cNvSpPr>
                <a:spLocks noChangeArrowheads="1"/>
              </p:cNvSpPr>
              <p:nvPr/>
            </p:nvSpPr>
            <p:spPr bwMode="auto">
              <a:xfrm>
                <a:off x="2762250" y="3492501"/>
                <a:ext cx="592138" cy="452438"/>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2" name="Rectangle 48">
                <a:extLst>
                  <a:ext uri="{FF2B5EF4-FFF2-40B4-BE49-F238E27FC236}">
                    <a16:creationId xmlns:a16="http://schemas.microsoft.com/office/drawing/2014/main" id="{00D71BCC-D7CF-2531-A389-FE1E0EF550F8}"/>
                  </a:ext>
                </a:extLst>
              </p:cNvPr>
              <p:cNvSpPr>
                <a:spLocks noChangeArrowheads="1"/>
              </p:cNvSpPr>
              <p:nvPr/>
            </p:nvSpPr>
            <p:spPr bwMode="auto">
              <a:xfrm>
                <a:off x="2762250" y="3492501"/>
                <a:ext cx="592138" cy="4524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3" name="Freeform 49">
                <a:extLst>
                  <a:ext uri="{FF2B5EF4-FFF2-40B4-BE49-F238E27FC236}">
                    <a16:creationId xmlns:a16="http://schemas.microsoft.com/office/drawing/2014/main" id="{EB6DEB4F-89D2-6232-EF41-FA56F71C3735}"/>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4" name="Freeform 50">
                <a:extLst>
                  <a:ext uri="{FF2B5EF4-FFF2-40B4-BE49-F238E27FC236}">
                    <a16:creationId xmlns:a16="http://schemas.microsoft.com/office/drawing/2014/main" id="{3308B06A-1172-7045-B1AC-13F63D8D3FD6}"/>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75" name="Freeform 51">
                <a:extLst>
                  <a:ext uri="{FF2B5EF4-FFF2-40B4-BE49-F238E27FC236}">
                    <a16:creationId xmlns:a16="http://schemas.microsoft.com/office/drawing/2014/main" id="{01D2F1BA-00FD-AB9A-A86F-73AFD1E0AA75}"/>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72" name="Rectangle 47">
              <a:extLst>
                <a:ext uri="{FF2B5EF4-FFF2-40B4-BE49-F238E27FC236}">
                  <a16:creationId xmlns:a16="http://schemas.microsoft.com/office/drawing/2014/main" id="{9684997F-43D4-2F27-3F62-5A4BE20E7343}"/>
                </a:ext>
              </a:extLst>
            </p:cNvPr>
            <p:cNvSpPr>
              <a:spLocks noChangeArrowheads="1"/>
            </p:cNvSpPr>
            <p:nvPr/>
          </p:nvSpPr>
          <p:spPr bwMode="auto">
            <a:xfrm>
              <a:off x="875215" y="6005909"/>
              <a:ext cx="99283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Photo taken and </a:t>
              </a:r>
              <a:br>
                <a:rPr lang="en-US" altLang="en-US" sz="1000" kern="0">
                  <a:latin typeface="Calibri" panose="020F0502020204030204"/>
                  <a:cs typeface="Segoe UI Semibold" panose="020B0702040204020203" pitchFamily="34" charset="0"/>
                </a:rPr>
              </a:br>
              <a:r>
                <a:rPr lang="en-US" altLang="en-US" sz="1000" kern="0" err="1">
                  <a:latin typeface="Calibri" panose="020F0502020204030204"/>
                  <a:cs typeface="Segoe UI Semibold" panose="020B0702040204020203" pitchFamily="34" charset="0"/>
                </a:rPr>
                <a:t>WebHook</a:t>
              </a:r>
              <a:r>
                <a:rPr lang="en-US" altLang="en-US" sz="1000" kern="0">
                  <a:latin typeface="Calibri" panose="020F0502020204030204"/>
                  <a:cs typeface="Segoe UI Semibold" panose="020B0702040204020203" pitchFamily="34" charset="0"/>
                </a:rPr>
                <a:t> called</a:t>
              </a:r>
            </a:p>
          </p:txBody>
        </p:sp>
        <p:sp>
          <p:nvSpPr>
            <p:cNvPr id="173" name="Rectangle: Rounded Corners 172">
              <a:extLst>
                <a:ext uri="{FF2B5EF4-FFF2-40B4-BE49-F238E27FC236}">
                  <a16:creationId xmlns:a16="http://schemas.microsoft.com/office/drawing/2014/main" id="{7A6A98A5-B13F-C333-2031-EF3A70EB7133}"/>
                </a:ext>
              </a:extLst>
            </p:cNvPr>
            <p:cNvSpPr/>
            <p:nvPr/>
          </p:nvSpPr>
          <p:spPr bwMode="auto">
            <a:xfrm>
              <a:off x="2178232"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090D9854-0967-CADE-03C2-14694CB96051}"/>
                </a:ext>
              </a:extLst>
            </p:cNvPr>
            <p:cNvGrpSpPr/>
            <p:nvPr/>
          </p:nvGrpSpPr>
          <p:grpSpPr>
            <a:xfrm>
              <a:off x="2181692" y="4804390"/>
              <a:ext cx="452260" cy="417074"/>
              <a:chOff x="7989965" y="5173839"/>
              <a:chExt cx="308230" cy="284249"/>
            </a:xfrm>
          </p:grpSpPr>
          <p:sp>
            <p:nvSpPr>
              <p:cNvPr id="245" name="Rectangle 244">
                <a:extLst>
                  <a:ext uri="{FF2B5EF4-FFF2-40B4-BE49-F238E27FC236}">
                    <a16:creationId xmlns:a16="http://schemas.microsoft.com/office/drawing/2014/main" id="{EB0A6CE9-3ACB-2341-5D0F-472F626C49CA}"/>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25FF3FE-0CAA-1704-3073-07245327FE95}"/>
                  </a:ext>
                </a:extLst>
              </p:cNvPr>
              <p:cNvGrpSpPr/>
              <p:nvPr/>
            </p:nvGrpSpPr>
            <p:grpSpPr>
              <a:xfrm>
                <a:off x="7989965" y="5173839"/>
                <a:ext cx="308230" cy="284249"/>
                <a:chOff x="7875624" y="5410159"/>
                <a:chExt cx="308230" cy="284249"/>
              </a:xfrm>
            </p:grpSpPr>
            <p:sp>
              <p:nvSpPr>
                <p:cNvPr id="247" name="Freeform 17">
                  <a:extLst>
                    <a:ext uri="{FF2B5EF4-FFF2-40B4-BE49-F238E27FC236}">
                      <a16:creationId xmlns:a16="http://schemas.microsoft.com/office/drawing/2014/main" id="{23E2BC5E-9A7F-5C0E-C701-BC469BEFAB08}"/>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8" name="Group 247">
                  <a:extLst>
                    <a:ext uri="{FF2B5EF4-FFF2-40B4-BE49-F238E27FC236}">
                      <a16:creationId xmlns:a16="http://schemas.microsoft.com/office/drawing/2014/main" id="{81D74F4F-97E1-68BD-0B8B-32F3FDEEA934}"/>
                    </a:ext>
                  </a:extLst>
                </p:cNvPr>
                <p:cNvGrpSpPr/>
                <p:nvPr/>
              </p:nvGrpSpPr>
              <p:grpSpPr>
                <a:xfrm>
                  <a:off x="7875624" y="5410159"/>
                  <a:ext cx="308230" cy="284249"/>
                  <a:chOff x="7875624" y="5410159"/>
                  <a:chExt cx="308230" cy="284249"/>
                </a:xfrm>
              </p:grpSpPr>
              <p:sp>
                <p:nvSpPr>
                  <p:cNvPr id="249" name="Freeform 15">
                    <a:extLst>
                      <a:ext uri="{FF2B5EF4-FFF2-40B4-BE49-F238E27FC236}">
                        <a16:creationId xmlns:a16="http://schemas.microsoft.com/office/drawing/2014/main" id="{4062C3EE-5278-B75A-2729-F055BAEB5A1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0" name="Freeform 16">
                    <a:extLst>
                      <a:ext uri="{FF2B5EF4-FFF2-40B4-BE49-F238E27FC236}">
                        <a16:creationId xmlns:a16="http://schemas.microsoft.com/office/drawing/2014/main" id="{DA228D9D-FDAA-460D-716E-65C6E8B8BDF0}"/>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51" name="Freeform 19">
                    <a:extLst>
                      <a:ext uri="{FF2B5EF4-FFF2-40B4-BE49-F238E27FC236}">
                        <a16:creationId xmlns:a16="http://schemas.microsoft.com/office/drawing/2014/main" id="{F41937DF-17A8-674F-24A9-DE7C726328E2}"/>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5" name="Straight Arrow Connector 174">
              <a:extLst>
                <a:ext uri="{FF2B5EF4-FFF2-40B4-BE49-F238E27FC236}">
                  <a16:creationId xmlns:a16="http://schemas.microsoft.com/office/drawing/2014/main" id="{4D42148A-BB03-48E4-7275-18DE9FEE4F3B}"/>
                </a:ext>
              </a:extLst>
            </p:cNvPr>
            <p:cNvCxnSpPr>
              <a:cxnSpLocks/>
            </p:cNvCxnSpPr>
            <p:nvPr/>
          </p:nvCxnSpPr>
          <p:spPr>
            <a:xfrm>
              <a:off x="1750961"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771C0E1B-2A64-D42D-2F54-BBA74AB2A6E4}"/>
                </a:ext>
              </a:extLst>
            </p:cNvPr>
            <p:cNvSpPr/>
            <p:nvPr/>
          </p:nvSpPr>
          <p:spPr bwMode="auto">
            <a:xfrm>
              <a:off x="4222623" y="4919844"/>
              <a:ext cx="1550502"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177" name="Group 176">
              <a:extLst>
                <a:ext uri="{FF2B5EF4-FFF2-40B4-BE49-F238E27FC236}">
                  <a16:creationId xmlns:a16="http://schemas.microsoft.com/office/drawing/2014/main" id="{71B0FF91-F265-EB21-0DC2-A83410B316D7}"/>
                </a:ext>
              </a:extLst>
            </p:cNvPr>
            <p:cNvGrpSpPr/>
            <p:nvPr/>
          </p:nvGrpSpPr>
          <p:grpSpPr>
            <a:xfrm>
              <a:off x="4226083" y="4804390"/>
              <a:ext cx="452260" cy="417074"/>
              <a:chOff x="7989965" y="5173839"/>
              <a:chExt cx="308230" cy="284249"/>
            </a:xfrm>
          </p:grpSpPr>
          <p:sp>
            <p:nvSpPr>
              <p:cNvPr id="238" name="Rectangle 237">
                <a:extLst>
                  <a:ext uri="{FF2B5EF4-FFF2-40B4-BE49-F238E27FC236}">
                    <a16:creationId xmlns:a16="http://schemas.microsoft.com/office/drawing/2014/main" id="{1C776BEF-F219-6723-4406-43C8F193FCC9}"/>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239" name="Group 238">
                <a:extLst>
                  <a:ext uri="{FF2B5EF4-FFF2-40B4-BE49-F238E27FC236}">
                    <a16:creationId xmlns:a16="http://schemas.microsoft.com/office/drawing/2014/main" id="{34842F0F-EDB6-0605-7A77-B93F353041C4}"/>
                  </a:ext>
                </a:extLst>
              </p:cNvPr>
              <p:cNvGrpSpPr/>
              <p:nvPr/>
            </p:nvGrpSpPr>
            <p:grpSpPr>
              <a:xfrm>
                <a:off x="7989965" y="5173839"/>
                <a:ext cx="308230" cy="284249"/>
                <a:chOff x="7875624" y="5410159"/>
                <a:chExt cx="308230" cy="284249"/>
              </a:xfrm>
            </p:grpSpPr>
            <p:sp>
              <p:nvSpPr>
                <p:cNvPr id="240" name="Freeform 17">
                  <a:extLst>
                    <a:ext uri="{FF2B5EF4-FFF2-40B4-BE49-F238E27FC236}">
                      <a16:creationId xmlns:a16="http://schemas.microsoft.com/office/drawing/2014/main" id="{089CC925-E1BD-95CC-95DA-16FCF7F0AB45}"/>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241" name="Group 240">
                  <a:extLst>
                    <a:ext uri="{FF2B5EF4-FFF2-40B4-BE49-F238E27FC236}">
                      <a16:creationId xmlns:a16="http://schemas.microsoft.com/office/drawing/2014/main" id="{C2700682-4B33-8A42-2E3C-24243F1D4F3B}"/>
                    </a:ext>
                  </a:extLst>
                </p:cNvPr>
                <p:cNvGrpSpPr/>
                <p:nvPr/>
              </p:nvGrpSpPr>
              <p:grpSpPr>
                <a:xfrm>
                  <a:off x="7875624" y="5410159"/>
                  <a:ext cx="308230" cy="284249"/>
                  <a:chOff x="7875624" y="5410159"/>
                  <a:chExt cx="308230" cy="284249"/>
                </a:xfrm>
              </p:grpSpPr>
              <p:sp>
                <p:nvSpPr>
                  <p:cNvPr id="242" name="Freeform 15">
                    <a:extLst>
                      <a:ext uri="{FF2B5EF4-FFF2-40B4-BE49-F238E27FC236}">
                        <a16:creationId xmlns:a16="http://schemas.microsoft.com/office/drawing/2014/main" id="{3B175AD5-7123-E25A-A926-DD66823A53BE}"/>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3" name="Freeform 16">
                    <a:extLst>
                      <a:ext uri="{FF2B5EF4-FFF2-40B4-BE49-F238E27FC236}">
                        <a16:creationId xmlns:a16="http://schemas.microsoft.com/office/drawing/2014/main" id="{2D844D76-4CB3-B192-74A5-0EA8E89736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244" name="Freeform 19">
                    <a:extLst>
                      <a:ext uri="{FF2B5EF4-FFF2-40B4-BE49-F238E27FC236}">
                        <a16:creationId xmlns:a16="http://schemas.microsoft.com/office/drawing/2014/main" id="{3520BBEE-4248-03C1-49B9-318439F4CA2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178" name="Straight Arrow Connector 177">
              <a:extLst>
                <a:ext uri="{FF2B5EF4-FFF2-40B4-BE49-F238E27FC236}">
                  <a16:creationId xmlns:a16="http://schemas.microsoft.com/office/drawing/2014/main" id="{C4BE997A-ACB2-143D-85BC-A9A9B1DAE13F}"/>
                </a:ext>
              </a:extLst>
            </p:cNvPr>
            <p:cNvCxnSpPr>
              <a:cxnSpLocks/>
            </p:cNvCxnSpPr>
            <p:nvPr/>
          </p:nvCxnSpPr>
          <p:spPr>
            <a:xfrm>
              <a:off x="3795352" y="5402057"/>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79" name="Freeform 52">
              <a:extLst>
                <a:ext uri="{FF2B5EF4-FFF2-40B4-BE49-F238E27FC236}">
                  <a16:creationId xmlns:a16="http://schemas.microsoft.com/office/drawing/2014/main" id="{30C3B30B-E6E3-8D52-8A53-A6F9E11A45B2}"/>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0" name="Freeform 53">
              <a:extLst>
                <a:ext uri="{FF2B5EF4-FFF2-40B4-BE49-F238E27FC236}">
                  <a16:creationId xmlns:a16="http://schemas.microsoft.com/office/drawing/2014/main" id="{80D13201-D91B-3E27-28BA-DE2D4CCEF7B5}"/>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1" name="Freeform 54">
              <a:extLst>
                <a:ext uri="{FF2B5EF4-FFF2-40B4-BE49-F238E27FC236}">
                  <a16:creationId xmlns:a16="http://schemas.microsoft.com/office/drawing/2014/main" id="{F334375F-34DA-CB16-1D7F-C2485E7EDA75}"/>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82" name="Freeform 55">
              <a:extLst>
                <a:ext uri="{FF2B5EF4-FFF2-40B4-BE49-F238E27FC236}">
                  <a16:creationId xmlns:a16="http://schemas.microsoft.com/office/drawing/2014/main" id="{CA2C590D-49F1-3DFB-1D06-4A33AB782387}"/>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nvGrpSpPr>
            <p:cNvPr id="183" name="Group 182">
              <a:extLst>
                <a:ext uri="{FF2B5EF4-FFF2-40B4-BE49-F238E27FC236}">
                  <a16:creationId xmlns:a16="http://schemas.microsoft.com/office/drawing/2014/main" id="{D4BE6C44-390D-5468-FDFB-8CEB2BA27B91}"/>
                </a:ext>
              </a:extLst>
            </p:cNvPr>
            <p:cNvGrpSpPr/>
            <p:nvPr/>
          </p:nvGrpSpPr>
          <p:grpSpPr>
            <a:xfrm>
              <a:off x="2514949" y="5290541"/>
              <a:ext cx="284339" cy="228502"/>
              <a:chOff x="2514949" y="5290541"/>
              <a:chExt cx="284339" cy="228502"/>
            </a:xfrm>
          </p:grpSpPr>
          <p:sp>
            <p:nvSpPr>
              <p:cNvPr id="229" name="Rectangle 56">
                <a:extLst>
                  <a:ext uri="{FF2B5EF4-FFF2-40B4-BE49-F238E27FC236}">
                    <a16:creationId xmlns:a16="http://schemas.microsoft.com/office/drawing/2014/main" id="{50B46DB2-579D-CFD5-BE9E-D823CFC75526}"/>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0" name="Rectangle 57">
                <a:extLst>
                  <a:ext uri="{FF2B5EF4-FFF2-40B4-BE49-F238E27FC236}">
                    <a16:creationId xmlns:a16="http://schemas.microsoft.com/office/drawing/2014/main" id="{29FEEA30-33CC-8793-2B9D-E0870F955CD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1" name="Rectangle 58">
                <a:extLst>
                  <a:ext uri="{FF2B5EF4-FFF2-40B4-BE49-F238E27FC236}">
                    <a16:creationId xmlns:a16="http://schemas.microsoft.com/office/drawing/2014/main" id="{34EDD969-17F8-4C70-1902-52DA5036BF7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2" name="Rectangle 59">
                <a:extLst>
                  <a:ext uri="{FF2B5EF4-FFF2-40B4-BE49-F238E27FC236}">
                    <a16:creationId xmlns:a16="http://schemas.microsoft.com/office/drawing/2014/main" id="{84CAD9D6-25E7-33EC-5B48-2E58E965334B}"/>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3" name="Rectangle 60">
                <a:extLst>
                  <a:ext uri="{FF2B5EF4-FFF2-40B4-BE49-F238E27FC236}">
                    <a16:creationId xmlns:a16="http://schemas.microsoft.com/office/drawing/2014/main" id="{8F365DB6-9E2B-8F18-E5D2-39CA8B9D19B3}"/>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4" name="Rectangle 61">
                <a:extLst>
                  <a:ext uri="{FF2B5EF4-FFF2-40B4-BE49-F238E27FC236}">
                    <a16:creationId xmlns:a16="http://schemas.microsoft.com/office/drawing/2014/main" id="{C4DE1A30-9D09-E356-D320-C7591D0D2FA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5" name="Freeform 62">
                <a:extLst>
                  <a:ext uri="{FF2B5EF4-FFF2-40B4-BE49-F238E27FC236}">
                    <a16:creationId xmlns:a16="http://schemas.microsoft.com/office/drawing/2014/main" id="{24E15A1B-14A1-4B4C-B34E-6DF981BB977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6" name="Freeform 63">
                <a:extLst>
                  <a:ext uri="{FF2B5EF4-FFF2-40B4-BE49-F238E27FC236}">
                    <a16:creationId xmlns:a16="http://schemas.microsoft.com/office/drawing/2014/main" id="{866981CE-BBBC-7D34-EC83-E314204DAB43}"/>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37" name="Freeform 64">
                <a:extLst>
                  <a:ext uri="{FF2B5EF4-FFF2-40B4-BE49-F238E27FC236}">
                    <a16:creationId xmlns:a16="http://schemas.microsoft.com/office/drawing/2014/main" id="{33386B80-7DFC-1D81-8F3E-3D0E4B2A7F64}"/>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cxnSp>
          <p:nvCxnSpPr>
            <p:cNvPr id="184" name="Straight Connector 183">
              <a:extLst>
                <a:ext uri="{FF2B5EF4-FFF2-40B4-BE49-F238E27FC236}">
                  <a16:creationId xmlns:a16="http://schemas.microsoft.com/office/drawing/2014/main" id="{BEFF1A3D-DFAF-5C07-C279-D03A97F51D1F}"/>
                </a:ext>
              </a:extLst>
            </p:cNvPr>
            <p:cNvCxnSpPr>
              <a:stCxn id="220" idx="1"/>
              <a:endCxn id="193" idx="3"/>
            </p:cNvCxnSpPr>
            <p:nvPr/>
          </p:nvCxnSpPr>
          <p:spPr>
            <a:xfrm flipH="1">
              <a:off x="4907597" y="5218164"/>
              <a:ext cx="268306" cy="188775"/>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A1BD060E-AB86-7676-9476-D4DEF933BBC8}"/>
                </a:ext>
              </a:extLst>
            </p:cNvPr>
            <p:cNvCxnSpPr>
              <a:cxnSpLocks/>
              <a:stCxn id="211" idx="1"/>
            </p:cNvCxnSpPr>
            <p:nvPr/>
          </p:nvCxnSpPr>
          <p:spPr>
            <a:xfrm flipH="1">
              <a:off x="4903439" y="5401494"/>
              <a:ext cx="272464" cy="4692"/>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A914525-4027-2A1B-00E4-1DD45FBF16D8}"/>
                </a:ext>
              </a:extLst>
            </p:cNvPr>
            <p:cNvCxnSpPr>
              <a:cxnSpLocks/>
              <a:stCxn id="202" idx="1"/>
            </p:cNvCxnSpPr>
            <p:nvPr/>
          </p:nvCxnSpPr>
          <p:spPr>
            <a:xfrm flipH="1" flipV="1">
              <a:off x="4903439" y="5406186"/>
              <a:ext cx="272464" cy="178638"/>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7" name="Group 186">
              <a:extLst>
                <a:ext uri="{FF2B5EF4-FFF2-40B4-BE49-F238E27FC236}">
                  <a16:creationId xmlns:a16="http://schemas.microsoft.com/office/drawing/2014/main" id="{0BB45EC3-80AA-1C6D-6CB7-3675634B5B25}"/>
                </a:ext>
              </a:extLst>
            </p:cNvPr>
            <p:cNvGrpSpPr/>
            <p:nvPr/>
          </p:nvGrpSpPr>
          <p:grpSpPr>
            <a:xfrm>
              <a:off x="5175903" y="5136111"/>
              <a:ext cx="204208" cy="164106"/>
              <a:chOff x="2514949" y="5290541"/>
              <a:chExt cx="284339" cy="228502"/>
            </a:xfrm>
          </p:grpSpPr>
          <p:sp>
            <p:nvSpPr>
              <p:cNvPr id="220" name="Rectangle 56">
                <a:extLst>
                  <a:ext uri="{FF2B5EF4-FFF2-40B4-BE49-F238E27FC236}">
                    <a16:creationId xmlns:a16="http://schemas.microsoft.com/office/drawing/2014/main" id="{FBB937FD-CE52-1C6B-CA29-5374451160A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1" name="Rectangle 57">
                <a:extLst>
                  <a:ext uri="{FF2B5EF4-FFF2-40B4-BE49-F238E27FC236}">
                    <a16:creationId xmlns:a16="http://schemas.microsoft.com/office/drawing/2014/main" id="{A0ED5947-C86A-FCC4-84D6-A5DFB4B0AE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2" name="Rectangle 58">
                <a:extLst>
                  <a:ext uri="{FF2B5EF4-FFF2-40B4-BE49-F238E27FC236}">
                    <a16:creationId xmlns:a16="http://schemas.microsoft.com/office/drawing/2014/main" id="{B5C003E5-056C-3834-3940-0D98CFE307C1}"/>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3" name="Rectangle 59">
                <a:extLst>
                  <a:ext uri="{FF2B5EF4-FFF2-40B4-BE49-F238E27FC236}">
                    <a16:creationId xmlns:a16="http://schemas.microsoft.com/office/drawing/2014/main" id="{832B251A-59D0-D46C-11E9-A9B1CA9B361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4" name="Rectangle 60">
                <a:extLst>
                  <a:ext uri="{FF2B5EF4-FFF2-40B4-BE49-F238E27FC236}">
                    <a16:creationId xmlns:a16="http://schemas.microsoft.com/office/drawing/2014/main" id="{293DA4EC-C045-D461-A6D3-0A68858EF8F2}"/>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5" name="Rectangle 61">
                <a:extLst>
                  <a:ext uri="{FF2B5EF4-FFF2-40B4-BE49-F238E27FC236}">
                    <a16:creationId xmlns:a16="http://schemas.microsoft.com/office/drawing/2014/main" id="{610B5FC5-AA5E-8444-943F-EA9735B8FBA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6" name="Freeform 62">
                <a:extLst>
                  <a:ext uri="{FF2B5EF4-FFF2-40B4-BE49-F238E27FC236}">
                    <a16:creationId xmlns:a16="http://schemas.microsoft.com/office/drawing/2014/main" id="{649F5274-3BEE-3002-14E0-5ADABD79BDA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7" name="Freeform 63">
                <a:extLst>
                  <a:ext uri="{FF2B5EF4-FFF2-40B4-BE49-F238E27FC236}">
                    <a16:creationId xmlns:a16="http://schemas.microsoft.com/office/drawing/2014/main" id="{29E3B67F-1EFF-E2A1-8849-CA72A170344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28" name="Freeform 64">
                <a:extLst>
                  <a:ext uri="{FF2B5EF4-FFF2-40B4-BE49-F238E27FC236}">
                    <a16:creationId xmlns:a16="http://schemas.microsoft.com/office/drawing/2014/main" id="{6212F164-4A06-CEA0-A4C5-B3E45B32D33A}"/>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8" name="Group 187">
              <a:extLst>
                <a:ext uri="{FF2B5EF4-FFF2-40B4-BE49-F238E27FC236}">
                  <a16:creationId xmlns:a16="http://schemas.microsoft.com/office/drawing/2014/main" id="{E482D95C-1820-BD1C-BF21-62CBA01EE337}"/>
                </a:ext>
              </a:extLst>
            </p:cNvPr>
            <p:cNvGrpSpPr/>
            <p:nvPr/>
          </p:nvGrpSpPr>
          <p:grpSpPr>
            <a:xfrm>
              <a:off x="5175903" y="5319441"/>
              <a:ext cx="204208" cy="164106"/>
              <a:chOff x="2514949" y="5290541"/>
              <a:chExt cx="284339" cy="228502"/>
            </a:xfrm>
          </p:grpSpPr>
          <p:sp>
            <p:nvSpPr>
              <p:cNvPr id="211" name="Rectangle 56">
                <a:extLst>
                  <a:ext uri="{FF2B5EF4-FFF2-40B4-BE49-F238E27FC236}">
                    <a16:creationId xmlns:a16="http://schemas.microsoft.com/office/drawing/2014/main" id="{E021A52C-FEE5-3D07-0308-F25BBD718BE1}"/>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2" name="Rectangle 57">
                <a:extLst>
                  <a:ext uri="{FF2B5EF4-FFF2-40B4-BE49-F238E27FC236}">
                    <a16:creationId xmlns:a16="http://schemas.microsoft.com/office/drawing/2014/main" id="{5FE862AD-E0C1-1D77-5113-D102FA3DC201}"/>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3" name="Rectangle 58">
                <a:extLst>
                  <a:ext uri="{FF2B5EF4-FFF2-40B4-BE49-F238E27FC236}">
                    <a16:creationId xmlns:a16="http://schemas.microsoft.com/office/drawing/2014/main" id="{C6D6A23A-1CD0-FF18-72D4-13802D68440A}"/>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4" name="Rectangle 59">
                <a:extLst>
                  <a:ext uri="{FF2B5EF4-FFF2-40B4-BE49-F238E27FC236}">
                    <a16:creationId xmlns:a16="http://schemas.microsoft.com/office/drawing/2014/main" id="{0E79C455-CF21-77F8-6F21-0703549BB071}"/>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5" name="Rectangle 60">
                <a:extLst>
                  <a:ext uri="{FF2B5EF4-FFF2-40B4-BE49-F238E27FC236}">
                    <a16:creationId xmlns:a16="http://schemas.microsoft.com/office/drawing/2014/main" id="{DEEAA5C9-4F96-0369-5801-40BF6B815AF6}"/>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6" name="Rectangle 61">
                <a:extLst>
                  <a:ext uri="{FF2B5EF4-FFF2-40B4-BE49-F238E27FC236}">
                    <a16:creationId xmlns:a16="http://schemas.microsoft.com/office/drawing/2014/main" id="{5FDCB8F3-B0B8-ECA4-A599-C6E105985B22}"/>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7" name="Freeform 62">
                <a:extLst>
                  <a:ext uri="{FF2B5EF4-FFF2-40B4-BE49-F238E27FC236}">
                    <a16:creationId xmlns:a16="http://schemas.microsoft.com/office/drawing/2014/main" id="{4958A209-5028-84DE-007D-EBD89B6869D0}"/>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8" name="Freeform 63">
                <a:extLst>
                  <a:ext uri="{FF2B5EF4-FFF2-40B4-BE49-F238E27FC236}">
                    <a16:creationId xmlns:a16="http://schemas.microsoft.com/office/drawing/2014/main" id="{224025F9-BB14-7D8C-3B81-646730FD5F59}"/>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9" name="Freeform 64">
                <a:extLst>
                  <a:ext uri="{FF2B5EF4-FFF2-40B4-BE49-F238E27FC236}">
                    <a16:creationId xmlns:a16="http://schemas.microsoft.com/office/drawing/2014/main" id="{1A67C137-4703-FAE5-7703-ED2D62E41A7C}"/>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89" name="Group 188">
              <a:extLst>
                <a:ext uri="{FF2B5EF4-FFF2-40B4-BE49-F238E27FC236}">
                  <a16:creationId xmlns:a16="http://schemas.microsoft.com/office/drawing/2014/main" id="{6DA97B29-83A0-AD81-C419-2955A13E1CCF}"/>
                </a:ext>
              </a:extLst>
            </p:cNvPr>
            <p:cNvGrpSpPr/>
            <p:nvPr/>
          </p:nvGrpSpPr>
          <p:grpSpPr>
            <a:xfrm>
              <a:off x="5175903" y="5502771"/>
              <a:ext cx="204208" cy="164106"/>
              <a:chOff x="2514949" y="5290541"/>
              <a:chExt cx="284339" cy="228502"/>
            </a:xfrm>
          </p:grpSpPr>
          <p:sp>
            <p:nvSpPr>
              <p:cNvPr id="202" name="Rectangle 56">
                <a:extLst>
                  <a:ext uri="{FF2B5EF4-FFF2-40B4-BE49-F238E27FC236}">
                    <a16:creationId xmlns:a16="http://schemas.microsoft.com/office/drawing/2014/main" id="{875F3206-0D5D-AAD4-C2D1-C1A6BD71F2D8}"/>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3" name="Rectangle 57">
                <a:extLst>
                  <a:ext uri="{FF2B5EF4-FFF2-40B4-BE49-F238E27FC236}">
                    <a16:creationId xmlns:a16="http://schemas.microsoft.com/office/drawing/2014/main" id="{904DB7ED-8C9B-9637-C14B-25DAA938CB49}"/>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4" name="Rectangle 58">
                <a:extLst>
                  <a:ext uri="{FF2B5EF4-FFF2-40B4-BE49-F238E27FC236}">
                    <a16:creationId xmlns:a16="http://schemas.microsoft.com/office/drawing/2014/main" id="{85F37BDB-536F-C057-F7B4-C8E5475C915D}"/>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5" name="Rectangle 59">
                <a:extLst>
                  <a:ext uri="{FF2B5EF4-FFF2-40B4-BE49-F238E27FC236}">
                    <a16:creationId xmlns:a16="http://schemas.microsoft.com/office/drawing/2014/main" id="{1A72885C-9695-3758-38B2-3E0B11B91958}"/>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6" name="Rectangle 60">
                <a:extLst>
                  <a:ext uri="{FF2B5EF4-FFF2-40B4-BE49-F238E27FC236}">
                    <a16:creationId xmlns:a16="http://schemas.microsoft.com/office/drawing/2014/main" id="{FC34567E-971C-DC92-C183-0066A1DAD6BF}"/>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7" name="Rectangle 61">
                <a:extLst>
                  <a:ext uri="{FF2B5EF4-FFF2-40B4-BE49-F238E27FC236}">
                    <a16:creationId xmlns:a16="http://schemas.microsoft.com/office/drawing/2014/main" id="{6ADBA45D-4104-B71E-F253-016D84DDB7E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8" name="Freeform 62">
                <a:extLst>
                  <a:ext uri="{FF2B5EF4-FFF2-40B4-BE49-F238E27FC236}">
                    <a16:creationId xmlns:a16="http://schemas.microsoft.com/office/drawing/2014/main" id="{8186EE2D-FC63-7199-15C0-68B2355405B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9" name="Freeform 63">
                <a:extLst>
                  <a:ext uri="{FF2B5EF4-FFF2-40B4-BE49-F238E27FC236}">
                    <a16:creationId xmlns:a16="http://schemas.microsoft.com/office/drawing/2014/main" id="{27AA6ECC-07CF-E5B3-3CE2-DBCFA7FB306F}"/>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10" name="Freeform 64">
                <a:extLst>
                  <a:ext uri="{FF2B5EF4-FFF2-40B4-BE49-F238E27FC236}">
                    <a16:creationId xmlns:a16="http://schemas.microsoft.com/office/drawing/2014/main" id="{3357FA06-0631-7748-7ABB-D1243A969F45}"/>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190" name="Group 189">
              <a:extLst>
                <a:ext uri="{FF2B5EF4-FFF2-40B4-BE49-F238E27FC236}">
                  <a16:creationId xmlns:a16="http://schemas.microsoft.com/office/drawing/2014/main" id="{DE213C1B-B0E0-7CAE-97C2-F674A9C23E6D}"/>
                </a:ext>
              </a:extLst>
            </p:cNvPr>
            <p:cNvGrpSpPr/>
            <p:nvPr/>
          </p:nvGrpSpPr>
          <p:grpSpPr>
            <a:xfrm>
              <a:off x="4623258" y="5292688"/>
              <a:ext cx="284339" cy="228502"/>
              <a:chOff x="2514949" y="5290541"/>
              <a:chExt cx="284339" cy="228502"/>
            </a:xfrm>
          </p:grpSpPr>
          <p:sp>
            <p:nvSpPr>
              <p:cNvPr id="193" name="Rectangle 56">
                <a:extLst>
                  <a:ext uri="{FF2B5EF4-FFF2-40B4-BE49-F238E27FC236}">
                    <a16:creationId xmlns:a16="http://schemas.microsoft.com/office/drawing/2014/main" id="{3A62C6AE-9916-A72B-31AE-4F8B108D16A0}"/>
                  </a:ext>
                </a:extLst>
              </p:cNvPr>
              <p:cNvSpPr>
                <a:spLocks noChangeArrowheads="1"/>
              </p:cNvSpPr>
              <p:nvPr/>
            </p:nvSpPr>
            <p:spPr bwMode="auto">
              <a:xfrm>
                <a:off x="2514949" y="5290541"/>
                <a:ext cx="284339" cy="228502"/>
              </a:xfrm>
              <a:prstGeom prst="rect">
                <a:avLst/>
              </a:prstGeom>
              <a:solidFill>
                <a:schemeClr val="bg1">
                  <a:lumMod val="85000"/>
                </a:schemeClr>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4" name="Rectangle 57">
                <a:extLst>
                  <a:ext uri="{FF2B5EF4-FFF2-40B4-BE49-F238E27FC236}">
                    <a16:creationId xmlns:a16="http://schemas.microsoft.com/office/drawing/2014/main" id="{3315B93B-8BF9-2ED1-97F2-8E2E544CF2DF}"/>
                  </a:ext>
                </a:extLst>
              </p:cNvPr>
              <p:cNvSpPr>
                <a:spLocks noChangeArrowheads="1"/>
              </p:cNvSpPr>
              <p:nvPr/>
            </p:nvSpPr>
            <p:spPr bwMode="auto">
              <a:xfrm>
                <a:off x="2514949" y="5290541"/>
                <a:ext cx="284339" cy="22850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5" name="Rectangle 58">
                <a:extLst>
                  <a:ext uri="{FF2B5EF4-FFF2-40B4-BE49-F238E27FC236}">
                    <a16:creationId xmlns:a16="http://schemas.microsoft.com/office/drawing/2014/main" id="{3D9B5562-D2F3-BE16-49B0-A6F859CE5D60}"/>
                  </a:ext>
                </a:extLst>
              </p:cNvPr>
              <p:cNvSpPr>
                <a:spLocks noChangeArrowheads="1"/>
              </p:cNvSpPr>
              <p:nvPr/>
            </p:nvSpPr>
            <p:spPr bwMode="auto">
              <a:xfrm>
                <a:off x="2537284" y="5312876"/>
                <a:ext cx="237092" cy="183832"/>
              </a:xfrm>
              <a:prstGeom prst="rect">
                <a:avLst/>
              </a:prstGeom>
              <a:solidFill>
                <a:srgbClr val="59B4D9"/>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6" name="Rectangle 59">
                <a:extLst>
                  <a:ext uri="{FF2B5EF4-FFF2-40B4-BE49-F238E27FC236}">
                    <a16:creationId xmlns:a16="http://schemas.microsoft.com/office/drawing/2014/main" id="{225F5182-DB8D-DE42-98AD-7CB33BE4BC49}"/>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7" name="Rectangle 60">
                <a:extLst>
                  <a:ext uri="{FF2B5EF4-FFF2-40B4-BE49-F238E27FC236}">
                    <a16:creationId xmlns:a16="http://schemas.microsoft.com/office/drawing/2014/main" id="{AC2DF6E6-8E59-D3D2-91F0-50DEE3B45DF1}"/>
                  </a:ext>
                </a:extLst>
              </p:cNvPr>
              <p:cNvSpPr>
                <a:spLocks noChangeArrowheads="1"/>
              </p:cNvSpPr>
              <p:nvPr/>
            </p:nvSpPr>
            <p:spPr bwMode="auto">
              <a:xfrm>
                <a:off x="2537284" y="5312876"/>
                <a:ext cx="237092" cy="183832"/>
              </a:xfrm>
              <a:prstGeom prst="rect">
                <a:avLst/>
              </a:prstGeom>
              <a:solidFill>
                <a:schemeClr val="accent3"/>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8" name="Rectangle 61">
                <a:extLst>
                  <a:ext uri="{FF2B5EF4-FFF2-40B4-BE49-F238E27FC236}">
                    <a16:creationId xmlns:a16="http://schemas.microsoft.com/office/drawing/2014/main" id="{3AB6B0E4-9448-46C8-8B6D-D510AF514965}"/>
                  </a:ext>
                </a:extLst>
              </p:cNvPr>
              <p:cNvSpPr>
                <a:spLocks noChangeArrowheads="1"/>
              </p:cNvSpPr>
              <p:nvPr/>
            </p:nvSpPr>
            <p:spPr bwMode="auto">
              <a:xfrm>
                <a:off x="2537284" y="5312876"/>
                <a:ext cx="237092" cy="18383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199" name="Freeform 62">
                <a:extLst>
                  <a:ext uri="{FF2B5EF4-FFF2-40B4-BE49-F238E27FC236}">
                    <a16:creationId xmlns:a16="http://schemas.microsoft.com/office/drawing/2014/main" id="{AFEA283A-125E-4CC6-ECBB-71165761BE96}"/>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0" name="Freeform 63">
                <a:extLst>
                  <a:ext uri="{FF2B5EF4-FFF2-40B4-BE49-F238E27FC236}">
                    <a16:creationId xmlns:a16="http://schemas.microsoft.com/office/drawing/2014/main" id="{D235824F-42FC-11EE-5DE6-DA064E732D56}"/>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01" name="Freeform 64">
                <a:extLst>
                  <a:ext uri="{FF2B5EF4-FFF2-40B4-BE49-F238E27FC236}">
                    <a16:creationId xmlns:a16="http://schemas.microsoft.com/office/drawing/2014/main" id="{EE0311B8-25AB-3B8C-1EB5-6FEE0D13290E}"/>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sp>
          <p:nvSpPr>
            <p:cNvPr id="191" name="Rectangle 47">
              <a:extLst>
                <a:ext uri="{FF2B5EF4-FFF2-40B4-BE49-F238E27FC236}">
                  <a16:creationId xmlns:a16="http://schemas.microsoft.com/office/drawing/2014/main" id="{69A8B914-2E4C-96EB-8FFF-934B798668B8}"/>
                </a:ext>
              </a:extLst>
            </p:cNvPr>
            <p:cNvSpPr>
              <a:spLocks noChangeArrowheads="1"/>
            </p:cNvSpPr>
            <p:nvPr/>
          </p:nvSpPr>
          <p:spPr bwMode="auto">
            <a:xfrm>
              <a:off x="2589029" y="6005909"/>
              <a:ext cx="728918"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Stores in </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blob storage</a:t>
              </a:r>
            </a:p>
          </p:txBody>
        </p:sp>
        <p:sp>
          <p:nvSpPr>
            <p:cNvPr id="192" name="Rectangle 47">
              <a:extLst>
                <a:ext uri="{FF2B5EF4-FFF2-40B4-BE49-F238E27FC236}">
                  <a16:creationId xmlns:a16="http://schemas.microsoft.com/office/drawing/2014/main" id="{B56F7C7B-DE77-832A-C87D-E9B4DF8CA39D}"/>
                </a:ext>
              </a:extLst>
            </p:cNvPr>
            <p:cNvSpPr>
              <a:spLocks noChangeArrowheads="1"/>
            </p:cNvSpPr>
            <p:nvPr/>
          </p:nvSpPr>
          <p:spPr bwMode="auto">
            <a:xfrm>
              <a:off x="4530183" y="6005909"/>
              <a:ext cx="935386"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Produces scaled</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images</a:t>
              </a:r>
            </a:p>
          </p:txBody>
        </p:sp>
      </p:grpSp>
      <p:grpSp>
        <p:nvGrpSpPr>
          <p:cNvPr id="276" name="Group 275">
            <a:extLst>
              <a:ext uri="{FF2B5EF4-FFF2-40B4-BE49-F238E27FC236}">
                <a16:creationId xmlns:a16="http://schemas.microsoft.com/office/drawing/2014/main" id="{1A9B6CF3-CAD0-EB4F-91AE-117E29DCE504}"/>
              </a:ext>
            </a:extLst>
          </p:cNvPr>
          <p:cNvGrpSpPr/>
          <p:nvPr/>
        </p:nvGrpSpPr>
        <p:grpSpPr>
          <a:xfrm>
            <a:off x="6219155" y="1571303"/>
            <a:ext cx="5221073" cy="2072915"/>
            <a:chOff x="6240725" y="1916792"/>
            <a:chExt cx="5733470" cy="2276351"/>
          </a:xfrm>
        </p:grpSpPr>
        <p:sp>
          <p:nvSpPr>
            <p:cNvPr id="277" name="Rectangle 276">
              <a:extLst>
                <a:ext uri="{FF2B5EF4-FFF2-40B4-BE49-F238E27FC236}">
                  <a16:creationId xmlns:a16="http://schemas.microsoft.com/office/drawing/2014/main" id="{A89083AB-C167-65A1-35D5-3C679F346455}"/>
                </a:ext>
              </a:extLst>
            </p:cNvPr>
            <p:cNvSpPr/>
            <p:nvPr/>
          </p:nvSpPr>
          <p:spPr bwMode="auto">
            <a:xfrm>
              <a:off x="6240725" y="1916792"/>
              <a:ext cx="5733470" cy="2276351"/>
            </a:xfrm>
            <a:prstGeom prst="rect">
              <a:avLst/>
            </a:prstGeom>
            <a:solidFill>
              <a:schemeClr val="bg1">
                <a:lumMod val="95000"/>
              </a:schemeClr>
            </a:solidFill>
            <a:ln w="19050" cap="flat" cmpd="sng" algn="ctr">
              <a:solidFill>
                <a:schemeClr val="accent1"/>
              </a:solidFill>
              <a:prstDash val="dash"/>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13873">
                <a:defRPr/>
              </a:pPr>
              <a:r>
                <a:rPr lang="zh-CN" altLang="en-US" sz="2000" kern="0">
                  <a:latin typeface="Calibri" panose="020F0502020204030204"/>
                  <a:cs typeface="Segoe UI Semibold" panose="020B0702040204020203" pitchFamily="34" charset="0"/>
                </a:rPr>
                <a:t>基于定时器的处理
</a:t>
              </a:r>
              <a:endParaRPr lang="en-US" sz="2000" kern="0">
                <a:latin typeface="Calibri" panose="020F0502020204030204"/>
                <a:cs typeface="Segoe UI Semibold" panose="020B0702040204020203" pitchFamily="34" charset="0"/>
              </a:endParaRPr>
            </a:p>
          </p:txBody>
        </p:sp>
        <p:sp>
          <p:nvSpPr>
            <p:cNvPr id="278" name="Rectangle 47">
              <a:extLst>
                <a:ext uri="{FF2B5EF4-FFF2-40B4-BE49-F238E27FC236}">
                  <a16:creationId xmlns:a16="http://schemas.microsoft.com/office/drawing/2014/main" id="{8344FCCE-CBC6-1459-441D-93D87C80559A}"/>
                </a:ext>
              </a:extLst>
            </p:cNvPr>
            <p:cNvSpPr>
              <a:spLocks noChangeArrowheads="1"/>
            </p:cNvSpPr>
            <p:nvPr/>
          </p:nvSpPr>
          <p:spPr bwMode="auto">
            <a:xfrm>
              <a:off x="10869280" y="3774773"/>
              <a:ext cx="653513"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Clean table</a:t>
              </a:r>
            </a:p>
          </p:txBody>
        </p:sp>
        <p:sp>
          <p:nvSpPr>
            <p:cNvPr id="279" name="Rectangle 47">
              <a:extLst>
                <a:ext uri="{FF2B5EF4-FFF2-40B4-BE49-F238E27FC236}">
                  <a16:creationId xmlns:a16="http://schemas.microsoft.com/office/drawing/2014/main" id="{403E4D22-04E5-FEB3-DC9B-450C7EFC049E}"/>
                </a:ext>
              </a:extLst>
            </p:cNvPr>
            <p:cNvSpPr>
              <a:spLocks noChangeArrowheads="1"/>
            </p:cNvSpPr>
            <p:nvPr/>
          </p:nvSpPr>
          <p:spPr bwMode="auto">
            <a:xfrm>
              <a:off x="6682194" y="3774773"/>
              <a:ext cx="500907" cy="31023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Every 15</a:t>
              </a:r>
              <a:br>
                <a:rPr lang="en-US" altLang="en-US" sz="1000" kern="0">
                  <a:latin typeface="Calibri" panose="020F0502020204030204"/>
                  <a:cs typeface="Segoe UI Semibold" panose="020B0702040204020203" pitchFamily="34" charset="0"/>
                </a:rPr>
              </a:br>
              <a:r>
                <a:rPr lang="en-US" altLang="en-US" sz="1000" kern="0">
                  <a:latin typeface="Calibri" panose="020F0502020204030204"/>
                  <a:cs typeface="Segoe UI Semibold" panose="020B0702040204020203" pitchFamily="34" charset="0"/>
                </a:rPr>
                <a:t>minutes</a:t>
              </a:r>
            </a:p>
          </p:txBody>
        </p:sp>
        <p:cxnSp>
          <p:nvCxnSpPr>
            <p:cNvPr id="280" name="Straight Arrow Connector 279">
              <a:extLst>
                <a:ext uri="{FF2B5EF4-FFF2-40B4-BE49-F238E27FC236}">
                  <a16:creationId xmlns:a16="http://schemas.microsoft.com/office/drawing/2014/main" id="{2950B9E7-ACB9-9BCF-0B5E-B470F0E847B9}"/>
                </a:ext>
              </a:extLst>
            </p:cNvPr>
            <p:cNvCxnSpPr>
              <a:cxnSpLocks/>
            </p:cNvCxnSpPr>
            <p:nvPr/>
          </p:nvCxnSpPr>
          <p:spPr>
            <a:xfrm>
              <a:off x="7355130" y="3089583"/>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1" name="Rectangle: Rounded Corners 280">
              <a:extLst>
                <a:ext uri="{FF2B5EF4-FFF2-40B4-BE49-F238E27FC236}">
                  <a16:creationId xmlns:a16="http://schemas.microsoft.com/office/drawing/2014/main" id="{C571120A-D695-1A1C-4FE6-1E7AA1FBC148}"/>
                </a:ext>
              </a:extLst>
            </p:cNvPr>
            <p:cNvSpPr/>
            <p:nvPr/>
          </p:nvSpPr>
          <p:spPr bwMode="auto">
            <a:xfrm>
              <a:off x="7914489" y="2640283"/>
              <a:ext cx="2183095" cy="974190"/>
            </a:xfrm>
            <a:prstGeom prst="roundRect">
              <a:avLst>
                <a:gd name="adj" fmla="val 50000"/>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2" name="Group 281">
              <a:extLst>
                <a:ext uri="{FF2B5EF4-FFF2-40B4-BE49-F238E27FC236}">
                  <a16:creationId xmlns:a16="http://schemas.microsoft.com/office/drawing/2014/main" id="{58E13147-AE0D-BF9B-DBA4-884C78643D0E}"/>
                </a:ext>
              </a:extLst>
            </p:cNvPr>
            <p:cNvGrpSpPr/>
            <p:nvPr/>
          </p:nvGrpSpPr>
          <p:grpSpPr>
            <a:xfrm>
              <a:off x="7917950" y="2524829"/>
              <a:ext cx="452260" cy="417074"/>
              <a:chOff x="7989965" y="5173839"/>
              <a:chExt cx="308230" cy="284249"/>
            </a:xfrm>
          </p:grpSpPr>
          <p:sp>
            <p:nvSpPr>
              <p:cNvPr id="367" name="Rectangle 366">
                <a:extLst>
                  <a:ext uri="{FF2B5EF4-FFF2-40B4-BE49-F238E27FC236}">
                    <a16:creationId xmlns:a16="http://schemas.microsoft.com/office/drawing/2014/main" id="{F2030056-8E41-EBF2-9946-75A5428E07F6}"/>
                  </a:ext>
                </a:extLst>
              </p:cNvPr>
              <p:cNvSpPr/>
              <p:nvPr/>
            </p:nvSpPr>
            <p:spPr bwMode="auto">
              <a:xfrm rot="2791835">
                <a:off x="8049962" y="5214759"/>
                <a:ext cx="187231" cy="194497"/>
              </a:xfrm>
              <a:prstGeom prst="rect">
                <a:avLst/>
              </a:prstGeom>
              <a:solidFill>
                <a:srgbClr val="F2F2F2"/>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solidFill>
                    <a:schemeClr val="tx1"/>
                  </a:solidFill>
                  <a:latin typeface="Segoe UI Semilight"/>
                  <a:ea typeface="Segoe UI" pitchFamily="34" charset="0"/>
                  <a:cs typeface="Segoe UI" pitchFamily="34" charset="0"/>
                </a:endParaRPr>
              </a:p>
            </p:txBody>
          </p:sp>
          <p:grpSp>
            <p:nvGrpSpPr>
              <p:cNvPr id="368" name="Group 367">
                <a:extLst>
                  <a:ext uri="{FF2B5EF4-FFF2-40B4-BE49-F238E27FC236}">
                    <a16:creationId xmlns:a16="http://schemas.microsoft.com/office/drawing/2014/main" id="{B66C2472-8D37-E272-F068-21B4525BAF7F}"/>
                  </a:ext>
                </a:extLst>
              </p:cNvPr>
              <p:cNvGrpSpPr/>
              <p:nvPr/>
            </p:nvGrpSpPr>
            <p:grpSpPr>
              <a:xfrm>
                <a:off x="7989965" y="5173839"/>
                <a:ext cx="308230" cy="284249"/>
                <a:chOff x="7875624" y="5410159"/>
                <a:chExt cx="308230" cy="284249"/>
              </a:xfrm>
            </p:grpSpPr>
            <p:sp>
              <p:nvSpPr>
                <p:cNvPr id="369" name="Freeform 17">
                  <a:extLst>
                    <a:ext uri="{FF2B5EF4-FFF2-40B4-BE49-F238E27FC236}">
                      <a16:creationId xmlns:a16="http://schemas.microsoft.com/office/drawing/2014/main" id="{9C82E59D-E708-0F1D-F83E-94BDACD93356}"/>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nvGrpSpPr>
                <p:cNvPr id="370" name="Group 369">
                  <a:extLst>
                    <a:ext uri="{FF2B5EF4-FFF2-40B4-BE49-F238E27FC236}">
                      <a16:creationId xmlns:a16="http://schemas.microsoft.com/office/drawing/2014/main" id="{A169CAC3-3564-C727-1727-4A124E3CE682}"/>
                    </a:ext>
                  </a:extLst>
                </p:cNvPr>
                <p:cNvGrpSpPr/>
                <p:nvPr/>
              </p:nvGrpSpPr>
              <p:grpSpPr>
                <a:xfrm>
                  <a:off x="7875624" y="5410159"/>
                  <a:ext cx="308230" cy="284249"/>
                  <a:chOff x="7875624" y="5410159"/>
                  <a:chExt cx="308230" cy="284249"/>
                </a:xfrm>
              </p:grpSpPr>
              <p:sp>
                <p:nvSpPr>
                  <p:cNvPr id="371" name="Freeform 15">
                    <a:extLst>
                      <a:ext uri="{FF2B5EF4-FFF2-40B4-BE49-F238E27FC236}">
                        <a16:creationId xmlns:a16="http://schemas.microsoft.com/office/drawing/2014/main" id="{2177C318-0C0B-5011-B163-FFFE34CDBB59}"/>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2" name="Freeform 16">
                    <a:extLst>
                      <a:ext uri="{FF2B5EF4-FFF2-40B4-BE49-F238E27FC236}">
                        <a16:creationId xmlns:a16="http://schemas.microsoft.com/office/drawing/2014/main" id="{1154C8A2-1FED-11C6-D3F4-9F88A8898997}"/>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solidFill>
                      <a:schemeClr val="accent1"/>
                    </a:solidFill>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sp>
                <p:nvSpPr>
                  <p:cNvPr id="373" name="Freeform 19">
                    <a:extLst>
                      <a:ext uri="{FF2B5EF4-FFF2-40B4-BE49-F238E27FC236}">
                        <a16:creationId xmlns:a16="http://schemas.microsoft.com/office/drawing/2014/main" id="{84958C65-2E84-4E0E-D330-8629987BDD2D}"/>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900" kern="0">
                      <a:latin typeface="Calibri" panose="020F0502020204030204"/>
                    </a:endParaRPr>
                  </a:p>
                </p:txBody>
              </p:sp>
            </p:grpSp>
          </p:grpSp>
        </p:grpSp>
        <p:cxnSp>
          <p:nvCxnSpPr>
            <p:cNvPr id="283" name="Straight Arrow Connector 282">
              <a:extLst>
                <a:ext uri="{FF2B5EF4-FFF2-40B4-BE49-F238E27FC236}">
                  <a16:creationId xmlns:a16="http://schemas.microsoft.com/office/drawing/2014/main" id="{20C28A98-F76F-6C82-A8E0-EF3F2992386B}"/>
                </a:ext>
              </a:extLst>
            </p:cNvPr>
            <p:cNvCxnSpPr>
              <a:cxnSpLocks/>
            </p:cNvCxnSpPr>
            <p:nvPr/>
          </p:nvCxnSpPr>
          <p:spPr>
            <a:xfrm>
              <a:off x="10124063" y="3143516"/>
              <a:ext cx="347382" cy="4129"/>
            </a:xfrm>
            <a:prstGeom prst="straightConnector1">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4" name="Rectangle 47">
              <a:extLst>
                <a:ext uri="{FF2B5EF4-FFF2-40B4-BE49-F238E27FC236}">
                  <a16:creationId xmlns:a16="http://schemas.microsoft.com/office/drawing/2014/main" id="{3CDFFCF7-C52D-9A27-3AFF-E474C53BCDC1}"/>
                </a:ext>
              </a:extLst>
            </p:cNvPr>
            <p:cNvSpPr>
              <a:spLocks noChangeArrowheads="1"/>
            </p:cNvSpPr>
            <p:nvPr/>
          </p:nvSpPr>
          <p:spPr bwMode="auto">
            <a:xfrm>
              <a:off x="8340715" y="3774773"/>
              <a:ext cx="1547605" cy="15511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049">
                <a:lnSpc>
                  <a:spcPct val="90000"/>
                </a:lnSpc>
                <a:defRPr/>
              </a:pPr>
              <a:r>
                <a:rPr lang="en-US" altLang="en-US" sz="1000" kern="0">
                  <a:latin typeface="Calibri" panose="020F0502020204030204"/>
                  <a:cs typeface="Segoe UI Semibold" panose="020B0702040204020203" pitchFamily="34" charset="0"/>
                </a:rPr>
                <a:t>Find and clean invalid data</a:t>
              </a:r>
            </a:p>
          </p:txBody>
        </p:sp>
        <p:sp>
          <p:nvSpPr>
            <p:cNvPr id="285" name="Rectangle: Rounded Corners 284">
              <a:extLst>
                <a:ext uri="{FF2B5EF4-FFF2-40B4-BE49-F238E27FC236}">
                  <a16:creationId xmlns:a16="http://schemas.microsoft.com/office/drawing/2014/main" id="{FF56FBA0-F921-69B3-06C3-995C6F61FD8A}"/>
                </a:ext>
              </a:extLst>
            </p:cNvPr>
            <p:cNvSpPr/>
            <p:nvPr/>
          </p:nvSpPr>
          <p:spPr bwMode="auto">
            <a:xfrm>
              <a:off x="10709136" y="2614512"/>
              <a:ext cx="974859" cy="974190"/>
            </a:xfrm>
            <a:prstGeom prst="roundRect">
              <a:avLst/>
            </a:prstGeom>
            <a:ln w="15875">
              <a:solidFill>
                <a:schemeClr val="accent1"/>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latin typeface="Segoe UI Semilight"/>
                <a:ea typeface="Segoe UI" pitchFamily="34" charset="0"/>
                <a:cs typeface="Segoe UI" pitchFamily="34" charset="0"/>
              </a:endParaRPr>
            </a:p>
          </p:txBody>
        </p:sp>
        <p:grpSp>
          <p:nvGrpSpPr>
            <p:cNvPr id="286" name="Group 285">
              <a:extLst>
                <a:ext uri="{FF2B5EF4-FFF2-40B4-BE49-F238E27FC236}">
                  <a16:creationId xmlns:a16="http://schemas.microsoft.com/office/drawing/2014/main" id="{67AA2608-F5E9-B00F-F652-0D7520C0BBFE}"/>
                </a:ext>
              </a:extLst>
            </p:cNvPr>
            <p:cNvGrpSpPr/>
            <p:nvPr/>
          </p:nvGrpSpPr>
          <p:grpSpPr>
            <a:xfrm>
              <a:off x="10904663" y="2851700"/>
              <a:ext cx="583805" cy="499815"/>
              <a:chOff x="5888038" y="3135313"/>
              <a:chExt cx="1125538" cy="963612"/>
            </a:xfrm>
          </p:grpSpPr>
          <p:sp>
            <p:nvSpPr>
              <p:cNvPr id="338" name="Freeform 21">
                <a:extLst>
                  <a:ext uri="{FF2B5EF4-FFF2-40B4-BE49-F238E27FC236}">
                    <a16:creationId xmlns:a16="http://schemas.microsoft.com/office/drawing/2014/main" id="{FBC3BA2C-0FA2-DC35-D25D-4F40A2B9143E}"/>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39" name="Freeform 22">
                <a:extLst>
                  <a:ext uri="{FF2B5EF4-FFF2-40B4-BE49-F238E27FC236}">
                    <a16:creationId xmlns:a16="http://schemas.microsoft.com/office/drawing/2014/main" id="{28438C3F-054C-5264-44E6-4D3D34D08565}"/>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0" name="Rectangle 339">
                <a:extLst>
                  <a:ext uri="{FF2B5EF4-FFF2-40B4-BE49-F238E27FC236}">
                    <a16:creationId xmlns:a16="http://schemas.microsoft.com/office/drawing/2014/main" id="{782951AA-8BF4-7AF3-A61C-64151A4E8CDF}"/>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1" name="Rectangle 340">
                <a:extLst>
                  <a:ext uri="{FF2B5EF4-FFF2-40B4-BE49-F238E27FC236}">
                    <a16:creationId xmlns:a16="http://schemas.microsoft.com/office/drawing/2014/main" id="{10D4F661-0120-E826-431A-37DE20D39AC2}"/>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2" name="Rectangle 341">
                <a:extLst>
                  <a:ext uri="{FF2B5EF4-FFF2-40B4-BE49-F238E27FC236}">
                    <a16:creationId xmlns:a16="http://schemas.microsoft.com/office/drawing/2014/main" id="{8BB222E8-9375-3198-F529-265ABBA76CDE}"/>
                  </a:ext>
                </a:extLst>
              </p:cNvPr>
              <p:cNvSpPr>
                <a:spLocks noChangeArrowheads="1"/>
              </p:cNvSpPr>
              <p:nvPr/>
            </p:nvSpPr>
            <p:spPr bwMode="auto">
              <a:xfrm>
                <a:off x="6311900"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3" name="Rectangle 342">
                <a:extLst>
                  <a:ext uri="{FF2B5EF4-FFF2-40B4-BE49-F238E27FC236}">
                    <a16:creationId xmlns:a16="http://schemas.microsoft.com/office/drawing/2014/main" id="{B138C920-16F0-FD81-8F71-B0D3E245D985}"/>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4" name="Rectangle 343">
                <a:extLst>
                  <a:ext uri="{FF2B5EF4-FFF2-40B4-BE49-F238E27FC236}">
                    <a16:creationId xmlns:a16="http://schemas.microsoft.com/office/drawing/2014/main" id="{24381C1B-4019-BB2C-7B29-7C1CCC1216DB}"/>
                  </a:ext>
                </a:extLst>
              </p:cNvPr>
              <p:cNvSpPr>
                <a:spLocks noChangeArrowheads="1"/>
              </p:cNvSpPr>
              <p:nvPr/>
            </p:nvSpPr>
            <p:spPr bwMode="auto">
              <a:xfrm>
                <a:off x="6650038" y="3613150"/>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5" name="Rectangle 344">
                <a:extLst>
                  <a:ext uri="{FF2B5EF4-FFF2-40B4-BE49-F238E27FC236}">
                    <a16:creationId xmlns:a16="http://schemas.microsoft.com/office/drawing/2014/main" id="{E503ADEE-83A7-9841-47AD-EA2427064451}"/>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6" name="Rectangle 345">
                <a:extLst>
                  <a:ext uri="{FF2B5EF4-FFF2-40B4-BE49-F238E27FC236}">
                    <a16:creationId xmlns:a16="http://schemas.microsoft.com/office/drawing/2014/main" id="{D694E2DD-1BBD-9546-A803-C9AED24568A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7" name="Rectangle 346">
                <a:extLst>
                  <a:ext uri="{FF2B5EF4-FFF2-40B4-BE49-F238E27FC236}">
                    <a16:creationId xmlns:a16="http://schemas.microsoft.com/office/drawing/2014/main" id="{D47DD77C-EDCB-E236-712D-1A753FABAC55}"/>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8" name="Rectangle 347">
                <a:extLst>
                  <a:ext uri="{FF2B5EF4-FFF2-40B4-BE49-F238E27FC236}">
                    <a16:creationId xmlns:a16="http://schemas.microsoft.com/office/drawing/2014/main" id="{781B2093-5EB1-DF1D-BABB-06EB1C1955AF}"/>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49" name="Rectangle 348">
                <a:extLst>
                  <a:ext uri="{FF2B5EF4-FFF2-40B4-BE49-F238E27FC236}">
                    <a16:creationId xmlns:a16="http://schemas.microsoft.com/office/drawing/2014/main" id="{70E7AB3D-CE6A-3353-F554-101260F8F0F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0" name="Rectangle 349">
                <a:extLst>
                  <a:ext uri="{FF2B5EF4-FFF2-40B4-BE49-F238E27FC236}">
                    <a16:creationId xmlns:a16="http://schemas.microsoft.com/office/drawing/2014/main" id="{C3EE3590-3603-3C52-E080-6AC7A5B43DF9}"/>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1" name="Rectangle 350">
                <a:extLst>
                  <a:ext uri="{FF2B5EF4-FFF2-40B4-BE49-F238E27FC236}">
                    <a16:creationId xmlns:a16="http://schemas.microsoft.com/office/drawing/2014/main" id="{F9BA4EF1-83ED-812E-5809-5FEDE411B69A}"/>
                  </a:ext>
                </a:extLst>
              </p:cNvPr>
              <p:cNvSpPr>
                <a:spLocks noChangeArrowheads="1"/>
              </p:cNvSpPr>
              <p:nvPr/>
            </p:nvSpPr>
            <p:spPr bwMode="auto">
              <a:xfrm>
                <a:off x="5973763" y="384333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2" name="Rectangle 351">
                <a:extLst>
                  <a:ext uri="{FF2B5EF4-FFF2-40B4-BE49-F238E27FC236}">
                    <a16:creationId xmlns:a16="http://schemas.microsoft.com/office/drawing/2014/main" id="{8986B14E-9B3E-E3CE-F1AF-09873524B98C}"/>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3" name="Rectangle 352">
                <a:extLst>
                  <a:ext uri="{FF2B5EF4-FFF2-40B4-BE49-F238E27FC236}">
                    <a16:creationId xmlns:a16="http://schemas.microsoft.com/office/drawing/2014/main" id="{9B217518-99C3-A4BA-E20E-EB7DC57E0CEC}"/>
                  </a:ext>
                </a:extLst>
              </p:cNvPr>
              <p:cNvSpPr>
                <a:spLocks noChangeArrowheads="1"/>
              </p:cNvSpPr>
              <p:nvPr/>
            </p:nvSpPr>
            <p:spPr bwMode="auto">
              <a:xfrm>
                <a:off x="6311900"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4" name="Rectangle 353">
                <a:extLst>
                  <a:ext uri="{FF2B5EF4-FFF2-40B4-BE49-F238E27FC236}">
                    <a16:creationId xmlns:a16="http://schemas.microsoft.com/office/drawing/2014/main" id="{B09FA00C-E5E3-3588-3C91-3D8F2CD2D0B4}"/>
                  </a:ext>
                </a:extLst>
              </p:cNvPr>
              <p:cNvSpPr>
                <a:spLocks noChangeArrowheads="1"/>
              </p:cNvSpPr>
              <p:nvPr/>
            </p:nvSpPr>
            <p:spPr bwMode="auto">
              <a:xfrm>
                <a:off x="6650038" y="384333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5" name="Freeform 38">
                <a:extLst>
                  <a:ext uri="{FF2B5EF4-FFF2-40B4-BE49-F238E27FC236}">
                    <a16:creationId xmlns:a16="http://schemas.microsoft.com/office/drawing/2014/main" id="{3933E510-3B1C-1B41-4098-E2917C9A4B1F}"/>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6" name="Freeform 39">
                <a:extLst>
                  <a:ext uri="{FF2B5EF4-FFF2-40B4-BE49-F238E27FC236}">
                    <a16:creationId xmlns:a16="http://schemas.microsoft.com/office/drawing/2014/main" id="{EE64AC1A-E00B-52F6-E37C-B391AD383FA3}"/>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7" name="Freeform 40">
                <a:extLst>
                  <a:ext uri="{FF2B5EF4-FFF2-40B4-BE49-F238E27FC236}">
                    <a16:creationId xmlns:a16="http://schemas.microsoft.com/office/drawing/2014/main" id="{4FD33B70-06E9-4DA6-174A-3779C1CF9F19}"/>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8" name="Freeform 41">
                <a:extLst>
                  <a:ext uri="{FF2B5EF4-FFF2-40B4-BE49-F238E27FC236}">
                    <a16:creationId xmlns:a16="http://schemas.microsoft.com/office/drawing/2014/main" id="{347921D2-2539-6461-5E26-B02642A36E63}"/>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59" name="Freeform 42">
                <a:extLst>
                  <a:ext uri="{FF2B5EF4-FFF2-40B4-BE49-F238E27FC236}">
                    <a16:creationId xmlns:a16="http://schemas.microsoft.com/office/drawing/2014/main" id="{DFBAB567-E9BF-95AA-A5C2-ACEB36BE2DD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0" name="Freeform 43">
                <a:extLst>
                  <a:ext uri="{FF2B5EF4-FFF2-40B4-BE49-F238E27FC236}">
                    <a16:creationId xmlns:a16="http://schemas.microsoft.com/office/drawing/2014/main" id="{A1016B94-A519-1ADB-9A21-DC60F5B31546}"/>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1" name="Rectangle 360">
                <a:extLst>
                  <a:ext uri="{FF2B5EF4-FFF2-40B4-BE49-F238E27FC236}">
                    <a16:creationId xmlns:a16="http://schemas.microsoft.com/office/drawing/2014/main" id="{C21E5109-F9DC-CCE0-4A2D-2A6978DA4FC9}"/>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2" name="Rectangle 361">
                <a:extLst>
                  <a:ext uri="{FF2B5EF4-FFF2-40B4-BE49-F238E27FC236}">
                    <a16:creationId xmlns:a16="http://schemas.microsoft.com/office/drawing/2014/main" id="{D7108584-83BA-4147-E432-606D059E4200}"/>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3" name="Rectangle 362">
                <a:extLst>
                  <a:ext uri="{FF2B5EF4-FFF2-40B4-BE49-F238E27FC236}">
                    <a16:creationId xmlns:a16="http://schemas.microsoft.com/office/drawing/2014/main" id="{F499C656-3B62-CBB2-89EF-EEDC469BAE4C}"/>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4" name="Rectangle 363">
                <a:extLst>
                  <a:ext uri="{FF2B5EF4-FFF2-40B4-BE49-F238E27FC236}">
                    <a16:creationId xmlns:a16="http://schemas.microsoft.com/office/drawing/2014/main" id="{AA6C7B95-425A-D424-9057-E673AF68FB28}"/>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5" name="Freeform 48">
                <a:extLst>
                  <a:ext uri="{FF2B5EF4-FFF2-40B4-BE49-F238E27FC236}">
                    <a16:creationId xmlns:a16="http://schemas.microsoft.com/office/drawing/2014/main" id="{2FD91F8A-26D7-AB22-DABE-D7AA8FE030E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66" name="Freeform 49">
                <a:extLst>
                  <a:ext uri="{FF2B5EF4-FFF2-40B4-BE49-F238E27FC236}">
                    <a16:creationId xmlns:a16="http://schemas.microsoft.com/office/drawing/2014/main" id="{B8701BD5-1EE9-2EE0-332B-CC60273A5DA5}"/>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87" name="Group 286">
              <a:extLst>
                <a:ext uri="{FF2B5EF4-FFF2-40B4-BE49-F238E27FC236}">
                  <a16:creationId xmlns:a16="http://schemas.microsoft.com/office/drawing/2014/main" id="{F7A88C6D-EC54-B7B2-4464-A44B9B2F2251}"/>
                </a:ext>
              </a:extLst>
            </p:cNvPr>
            <p:cNvGrpSpPr/>
            <p:nvPr/>
          </p:nvGrpSpPr>
          <p:grpSpPr>
            <a:xfrm>
              <a:off x="6502049" y="2652225"/>
              <a:ext cx="858872" cy="854566"/>
              <a:chOff x="10534650" y="5259388"/>
              <a:chExt cx="633413" cy="630238"/>
            </a:xfrm>
          </p:grpSpPr>
          <p:sp>
            <p:nvSpPr>
              <p:cNvPr id="324" name="Oval 269">
                <a:extLst>
                  <a:ext uri="{FF2B5EF4-FFF2-40B4-BE49-F238E27FC236}">
                    <a16:creationId xmlns:a16="http://schemas.microsoft.com/office/drawing/2014/main" id="{53A8A1C0-D0BC-6624-707C-E6B3207C03BC}"/>
                  </a:ext>
                </a:extLst>
              </p:cNvPr>
              <p:cNvSpPr>
                <a:spLocks noChangeArrowheads="1"/>
              </p:cNvSpPr>
              <p:nvPr/>
            </p:nvSpPr>
            <p:spPr bwMode="auto">
              <a:xfrm>
                <a:off x="10534650" y="5259388"/>
                <a:ext cx="633413" cy="630238"/>
              </a:xfrm>
              <a:prstGeom prst="ellipse">
                <a:avLst/>
              </a:prstGeom>
              <a:solidFill>
                <a:schemeClr val="tx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5" name="Oval 270">
                <a:extLst>
                  <a:ext uri="{FF2B5EF4-FFF2-40B4-BE49-F238E27FC236}">
                    <a16:creationId xmlns:a16="http://schemas.microsoft.com/office/drawing/2014/main" id="{E70107DC-8F77-EEC6-6646-BB0247FB4CD6}"/>
                  </a:ext>
                </a:extLst>
              </p:cNvPr>
              <p:cNvSpPr>
                <a:spLocks noChangeArrowheads="1"/>
              </p:cNvSpPr>
              <p:nvPr/>
            </p:nvSpPr>
            <p:spPr bwMode="auto">
              <a:xfrm>
                <a:off x="10579100" y="5307013"/>
                <a:ext cx="541338" cy="538163"/>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6" name="Oval 271">
                <a:extLst>
                  <a:ext uri="{FF2B5EF4-FFF2-40B4-BE49-F238E27FC236}">
                    <a16:creationId xmlns:a16="http://schemas.microsoft.com/office/drawing/2014/main" id="{916EDA7B-A72E-E628-5479-756D8442562F}"/>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7" name="Line 272">
                <a:extLst>
                  <a:ext uri="{FF2B5EF4-FFF2-40B4-BE49-F238E27FC236}">
                    <a16:creationId xmlns:a16="http://schemas.microsoft.com/office/drawing/2014/main" id="{1A95D5F0-3827-AB70-841A-3F95AC95172A}"/>
                  </a:ext>
                </a:extLst>
              </p:cNvPr>
              <p:cNvSpPr>
                <a:spLocks noChangeShapeType="1"/>
              </p:cNvSpPr>
              <p:nvPr/>
            </p:nvSpPr>
            <p:spPr bwMode="auto">
              <a:xfrm>
                <a:off x="10850563" y="5322888"/>
                <a:ext cx="0" cy="504825"/>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8" name="Line 273">
                <a:extLst>
                  <a:ext uri="{FF2B5EF4-FFF2-40B4-BE49-F238E27FC236}">
                    <a16:creationId xmlns:a16="http://schemas.microsoft.com/office/drawing/2014/main" id="{DA78D5A0-81F9-97AD-D842-43BD1BB7F453}"/>
                  </a:ext>
                </a:extLst>
              </p:cNvPr>
              <p:cNvSpPr>
                <a:spLocks noChangeShapeType="1"/>
              </p:cNvSpPr>
              <p:nvPr/>
            </p:nvSpPr>
            <p:spPr bwMode="auto">
              <a:xfrm>
                <a:off x="10599738" y="5575300"/>
                <a:ext cx="503238" cy="0"/>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29" name="Line 274">
                <a:extLst>
                  <a:ext uri="{FF2B5EF4-FFF2-40B4-BE49-F238E27FC236}">
                    <a16:creationId xmlns:a16="http://schemas.microsoft.com/office/drawing/2014/main" id="{ABB81DB8-5378-221E-3B57-D3BFEAEF76AD}"/>
                  </a:ext>
                </a:extLst>
              </p:cNvPr>
              <p:cNvSpPr>
                <a:spLocks noChangeShapeType="1"/>
              </p:cNvSpPr>
              <p:nvPr/>
            </p:nvSpPr>
            <p:spPr bwMode="auto">
              <a:xfrm>
                <a:off x="10629900" y="5449888"/>
                <a:ext cx="439738" cy="249238"/>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0" name="Line 275">
                <a:extLst>
                  <a:ext uri="{FF2B5EF4-FFF2-40B4-BE49-F238E27FC236}">
                    <a16:creationId xmlns:a16="http://schemas.microsoft.com/office/drawing/2014/main" id="{985EC1F8-963F-BF0F-5B97-33348D93070A}"/>
                  </a:ext>
                </a:extLst>
              </p:cNvPr>
              <p:cNvSpPr>
                <a:spLocks noChangeShapeType="1"/>
              </p:cNvSpPr>
              <p:nvPr/>
            </p:nvSpPr>
            <p:spPr bwMode="auto">
              <a:xfrm flipV="1">
                <a:off x="10726738" y="5357813"/>
                <a:ext cx="249238"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1" name="Line 276">
                <a:extLst>
                  <a:ext uri="{FF2B5EF4-FFF2-40B4-BE49-F238E27FC236}">
                    <a16:creationId xmlns:a16="http://schemas.microsoft.com/office/drawing/2014/main" id="{8AE14A10-7B69-A0DE-DDF2-96D2FF756880}"/>
                  </a:ext>
                </a:extLst>
              </p:cNvPr>
              <p:cNvSpPr>
                <a:spLocks noChangeShapeType="1"/>
              </p:cNvSpPr>
              <p:nvPr/>
            </p:nvSpPr>
            <p:spPr bwMode="auto">
              <a:xfrm>
                <a:off x="10723563" y="5357813"/>
                <a:ext cx="252413" cy="43656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2" name="Line 277">
                <a:extLst>
                  <a:ext uri="{FF2B5EF4-FFF2-40B4-BE49-F238E27FC236}">
                    <a16:creationId xmlns:a16="http://schemas.microsoft.com/office/drawing/2014/main" id="{F77A8BAD-4613-33DC-1377-B2ECF9140895}"/>
                  </a:ext>
                </a:extLst>
              </p:cNvPr>
              <p:cNvSpPr>
                <a:spLocks noChangeShapeType="1"/>
              </p:cNvSpPr>
              <p:nvPr/>
            </p:nvSpPr>
            <p:spPr bwMode="auto">
              <a:xfrm flipV="1">
                <a:off x="10629900" y="5449888"/>
                <a:ext cx="439738" cy="252413"/>
              </a:xfrm>
              <a:prstGeom prst="line">
                <a:avLst/>
              </a:prstGeom>
              <a:noFill/>
              <a:ln w="6350" cap="sq">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3" name="Oval 278">
                <a:extLst>
                  <a:ext uri="{FF2B5EF4-FFF2-40B4-BE49-F238E27FC236}">
                    <a16:creationId xmlns:a16="http://schemas.microsoft.com/office/drawing/2014/main" id="{D67869B9-35A7-1D01-A813-A8D46C60EA18}"/>
                  </a:ext>
                </a:extLst>
              </p:cNvPr>
              <p:cNvSpPr>
                <a:spLocks noChangeArrowheads="1"/>
              </p:cNvSpPr>
              <p:nvPr/>
            </p:nvSpPr>
            <p:spPr bwMode="auto">
              <a:xfrm>
                <a:off x="10644188" y="5372100"/>
                <a:ext cx="411163" cy="407988"/>
              </a:xfrm>
              <a:prstGeom prst="ellipse">
                <a:avLst/>
              </a:pr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4" name="Oval 279">
                <a:extLst>
                  <a:ext uri="{FF2B5EF4-FFF2-40B4-BE49-F238E27FC236}">
                    <a16:creationId xmlns:a16="http://schemas.microsoft.com/office/drawing/2014/main" id="{27AFD30C-C784-E315-78F8-31338A3F0E37}"/>
                  </a:ext>
                </a:extLst>
              </p:cNvPr>
              <p:cNvSpPr>
                <a:spLocks noChangeArrowheads="1"/>
              </p:cNvSpPr>
              <p:nvPr/>
            </p:nvSpPr>
            <p:spPr bwMode="auto">
              <a:xfrm>
                <a:off x="10836275" y="5562600"/>
                <a:ext cx="30163" cy="26988"/>
              </a:xfrm>
              <a:prstGeom prst="ellipse">
                <a:avLst/>
              </a:prstGeom>
              <a:solidFill>
                <a:srgbClr val="282828"/>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5" name="Line 280">
                <a:extLst>
                  <a:ext uri="{FF2B5EF4-FFF2-40B4-BE49-F238E27FC236}">
                    <a16:creationId xmlns:a16="http://schemas.microsoft.com/office/drawing/2014/main" id="{0249C8E9-128B-1004-E79F-207403A65070}"/>
                  </a:ext>
                </a:extLst>
              </p:cNvPr>
              <p:cNvSpPr>
                <a:spLocks noChangeShapeType="1"/>
              </p:cNvSpPr>
              <p:nvPr/>
            </p:nvSpPr>
            <p:spPr bwMode="auto">
              <a:xfrm flipH="1" flipV="1">
                <a:off x="10694988" y="5422900"/>
                <a:ext cx="155575" cy="15240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6" name="Line 281">
                <a:extLst>
                  <a:ext uri="{FF2B5EF4-FFF2-40B4-BE49-F238E27FC236}">
                    <a16:creationId xmlns:a16="http://schemas.microsoft.com/office/drawing/2014/main" id="{B87BB45F-5B96-AFAE-CF8A-FBE680B2D04F}"/>
                  </a:ext>
                </a:extLst>
              </p:cNvPr>
              <p:cNvSpPr>
                <a:spLocks noChangeShapeType="1"/>
              </p:cNvSpPr>
              <p:nvPr/>
            </p:nvSpPr>
            <p:spPr bwMode="auto">
              <a:xfrm>
                <a:off x="10850563" y="5575300"/>
                <a:ext cx="115888" cy="0"/>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337" name="Line 282">
                <a:extLst>
                  <a:ext uri="{FF2B5EF4-FFF2-40B4-BE49-F238E27FC236}">
                    <a16:creationId xmlns:a16="http://schemas.microsoft.com/office/drawing/2014/main" id="{A69E02CE-C344-1583-32D4-6C69168F06D4}"/>
                  </a:ext>
                </a:extLst>
              </p:cNvPr>
              <p:cNvSpPr>
                <a:spLocks noChangeShapeType="1"/>
              </p:cNvSpPr>
              <p:nvPr/>
            </p:nvSpPr>
            <p:spPr bwMode="auto">
              <a:xfrm flipH="1">
                <a:off x="10694988" y="5541963"/>
                <a:ext cx="188913" cy="187325"/>
              </a:xfrm>
              <a:prstGeom prst="line">
                <a:avLst/>
              </a:prstGeom>
              <a:noFill/>
              <a:ln w="635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nvGrpSpPr>
            <p:cNvPr id="288" name="Group 287">
              <a:extLst>
                <a:ext uri="{FF2B5EF4-FFF2-40B4-BE49-F238E27FC236}">
                  <a16:creationId xmlns:a16="http://schemas.microsoft.com/office/drawing/2014/main" id="{6B7A3364-7DB2-03B4-FC5A-D5F2538A1C9B}"/>
                </a:ext>
              </a:extLst>
            </p:cNvPr>
            <p:cNvGrpSpPr/>
            <p:nvPr/>
          </p:nvGrpSpPr>
          <p:grpSpPr>
            <a:xfrm>
              <a:off x="8547295" y="2851700"/>
              <a:ext cx="917482" cy="499815"/>
              <a:chOff x="8484563" y="2851700"/>
              <a:chExt cx="917482" cy="499815"/>
            </a:xfrm>
          </p:grpSpPr>
          <p:grpSp>
            <p:nvGrpSpPr>
              <p:cNvPr id="289" name="Group 288">
                <a:extLst>
                  <a:ext uri="{FF2B5EF4-FFF2-40B4-BE49-F238E27FC236}">
                    <a16:creationId xmlns:a16="http://schemas.microsoft.com/office/drawing/2014/main" id="{A73D956D-4126-3E40-CE4B-484C0006F5DC}"/>
                  </a:ext>
                </a:extLst>
              </p:cNvPr>
              <p:cNvGrpSpPr/>
              <p:nvPr/>
            </p:nvGrpSpPr>
            <p:grpSpPr>
              <a:xfrm>
                <a:off x="8818240" y="2851700"/>
                <a:ext cx="583805" cy="499815"/>
                <a:chOff x="5888038" y="3135313"/>
                <a:chExt cx="1125538" cy="963612"/>
              </a:xfrm>
            </p:grpSpPr>
            <p:sp>
              <p:nvSpPr>
                <p:cNvPr id="295" name="Freeform 21">
                  <a:extLst>
                    <a:ext uri="{FF2B5EF4-FFF2-40B4-BE49-F238E27FC236}">
                      <a16:creationId xmlns:a16="http://schemas.microsoft.com/office/drawing/2014/main" id="{A982FF10-79D7-AB13-BB12-A8DBA8D68AE1}"/>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6" name="Freeform 22">
                  <a:extLst>
                    <a:ext uri="{FF2B5EF4-FFF2-40B4-BE49-F238E27FC236}">
                      <a16:creationId xmlns:a16="http://schemas.microsoft.com/office/drawing/2014/main" id="{BD6DD961-6241-19CF-88FF-B8221F394C01}"/>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7" name="Rectangle 296">
                  <a:extLst>
                    <a:ext uri="{FF2B5EF4-FFF2-40B4-BE49-F238E27FC236}">
                      <a16:creationId xmlns:a16="http://schemas.microsoft.com/office/drawing/2014/main" id="{5FA135BB-A829-FD01-251A-591CC25250CD}"/>
                    </a:ext>
                  </a:extLst>
                </p:cNvPr>
                <p:cNvSpPr>
                  <a:spLocks noChangeArrowheads="1"/>
                </p:cNvSpPr>
                <p:nvPr/>
              </p:nvSpPr>
              <p:spPr bwMode="auto">
                <a:xfrm>
                  <a:off x="6311900"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8" name="Rectangle 297">
                  <a:extLst>
                    <a:ext uri="{FF2B5EF4-FFF2-40B4-BE49-F238E27FC236}">
                      <a16:creationId xmlns:a16="http://schemas.microsoft.com/office/drawing/2014/main" id="{A0B71CF9-B7BA-5257-3296-C5419275137F}"/>
                    </a:ext>
                  </a:extLst>
                </p:cNvPr>
                <p:cNvSpPr>
                  <a:spLocks noChangeArrowheads="1"/>
                </p:cNvSpPr>
                <p:nvPr/>
              </p:nvSpPr>
              <p:spPr bwMode="auto">
                <a:xfrm>
                  <a:off x="6311900"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299" name="Rectangle 298">
                  <a:extLst>
                    <a:ext uri="{FF2B5EF4-FFF2-40B4-BE49-F238E27FC236}">
                      <a16:creationId xmlns:a16="http://schemas.microsoft.com/office/drawing/2014/main" id="{3A8A4475-3216-9863-88A3-15F8483371C1}"/>
                    </a:ext>
                  </a:extLst>
                </p:cNvPr>
                <p:cNvSpPr>
                  <a:spLocks noChangeArrowheads="1"/>
                </p:cNvSpPr>
                <p:nvPr/>
              </p:nvSpPr>
              <p:spPr bwMode="auto">
                <a:xfrm>
                  <a:off x="6311900"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0" name="Rectangle 299">
                  <a:extLst>
                    <a:ext uri="{FF2B5EF4-FFF2-40B4-BE49-F238E27FC236}">
                      <a16:creationId xmlns:a16="http://schemas.microsoft.com/office/drawing/2014/main" id="{F4F69A96-74AD-B29E-8136-DB4B5E9564A3}"/>
                    </a:ext>
                  </a:extLst>
                </p:cNvPr>
                <p:cNvSpPr>
                  <a:spLocks noChangeArrowheads="1"/>
                </p:cNvSpPr>
                <p:nvPr/>
              </p:nvSpPr>
              <p:spPr bwMode="auto">
                <a:xfrm>
                  <a:off x="6311900" y="3613150"/>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1" name="Rectangle 300">
                  <a:extLst>
                    <a:ext uri="{FF2B5EF4-FFF2-40B4-BE49-F238E27FC236}">
                      <a16:creationId xmlns:a16="http://schemas.microsoft.com/office/drawing/2014/main" id="{064512E9-966A-68EB-4268-9816A17C5EC2}"/>
                    </a:ext>
                  </a:extLst>
                </p:cNvPr>
                <p:cNvSpPr>
                  <a:spLocks noChangeArrowheads="1"/>
                </p:cNvSpPr>
                <p:nvPr/>
              </p:nvSpPr>
              <p:spPr bwMode="auto">
                <a:xfrm>
                  <a:off x="6650038" y="3613150"/>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2" name="Rectangle 301">
                  <a:extLst>
                    <a:ext uri="{FF2B5EF4-FFF2-40B4-BE49-F238E27FC236}">
                      <a16:creationId xmlns:a16="http://schemas.microsoft.com/office/drawing/2014/main" id="{3AF7E245-BECE-B842-3EF9-DB2036C083AB}"/>
                    </a:ext>
                  </a:extLst>
                </p:cNvPr>
                <p:cNvSpPr>
                  <a:spLocks noChangeArrowheads="1"/>
                </p:cNvSpPr>
                <p:nvPr/>
              </p:nvSpPr>
              <p:spPr bwMode="auto">
                <a:xfrm>
                  <a:off x="6650038" y="3379788"/>
                  <a:ext cx="280988"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3" name="Rectangle 302">
                  <a:extLst>
                    <a:ext uri="{FF2B5EF4-FFF2-40B4-BE49-F238E27FC236}">
                      <a16:creationId xmlns:a16="http://schemas.microsoft.com/office/drawing/2014/main" id="{56B9ACE2-5295-B338-F91F-BD7E159476FA}"/>
                    </a:ext>
                  </a:extLst>
                </p:cNvPr>
                <p:cNvSpPr>
                  <a:spLocks noChangeArrowheads="1"/>
                </p:cNvSpPr>
                <p:nvPr/>
              </p:nvSpPr>
              <p:spPr bwMode="auto">
                <a:xfrm>
                  <a:off x="6650038" y="3379788"/>
                  <a:ext cx="280988"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4" name="Rectangle 303">
                  <a:extLst>
                    <a:ext uri="{FF2B5EF4-FFF2-40B4-BE49-F238E27FC236}">
                      <a16:creationId xmlns:a16="http://schemas.microsoft.com/office/drawing/2014/main" id="{91F77FEE-9884-72CC-0AA8-6A6E4868BCA7}"/>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5" name="Rectangle 304">
                  <a:extLst>
                    <a:ext uri="{FF2B5EF4-FFF2-40B4-BE49-F238E27FC236}">
                      <a16:creationId xmlns:a16="http://schemas.microsoft.com/office/drawing/2014/main" id="{94B0678C-F344-2B82-1E10-1EE95D898C6A}"/>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6" name="Rectangle 305">
                  <a:extLst>
                    <a:ext uri="{FF2B5EF4-FFF2-40B4-BE49-F238E27FC236}">
                      <a16:creationId xmlns:a16="http://schemas.microsoft.com/office/drawing/2014/main" id="{9A576B5C-7D32-0EC4-1A75-499FC13B7B9E}"/>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7" name="Rectangle 306">
                  <a:extLst>
                    <a:ext uri="{FF2B5EF4-FFF2-40B4-BE49-F238E27FC236}">
                      <a16:creationId xmlns:a16="http://schemas.microsoft.com/office/drawing/2014/main" id="{BD6A4637-559C-B2C3-C346-8513BC134DDA}"/>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8" name="Rectangle 307">
                  <a:extLst>
                    <a:ext uri="{FF2B5EF4-FFF2-40B4-BE49-F238E27FC236}">
                      <a16:creationId xmlns:a16="http://schemas.microsoft.com/office/drawing/2014/main" id="{F914351F-BF05-4D24-443B-D87060312D10}"/>
                    </a:ext>
                  </a:extLst>
                </p:cNvPr>
                <p:cNvSpPr>
                  <a:spLocks noChangeArrowheads="1"/>
                </p:cNvSpPr>
                <p:nvPr/>
              </p:nvSpPr>
              <p:spPr bwMode="auto">
                <a:xfrm>
                  <a:off x="5973763" y="3843338"/>
                  <a:ext cx="282575"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09" name="Rectangle 308">
                  <a:extLst>
                    <a:ext uri="{FF2B5EF4-FFF2-40B4-BE49-F238E27FC236}">
                      <a16:creationId xmlns:a16="http://schemas.microsoft.com/office/drawing/2014/main" id="{302A4A08-5382-E36F-BDEF-C17D7078C9DF}"/>
                    </a:ext>
                  </a:extLst>
                </p:cNvPr>
                <p:cNvSpPr>
                  <a:spLocks noChangeArrowheads="1"/>
                </p:cNvSpPr>
                <p:nvPr/>
              </p:nvSpPr>
              <p:spPr bwMode="auto">
                <a:xfrm>
                  <a:off x="5973763" y="384333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0" name="Rectangle 309">
                  <a:extLst>
                    <a:ext uri="{FF2B5EF4-FFF2-40B4-BE49-F238E27FC236}">
                      <a16:creationId xmlns:a16="http://schemas.microsoft.com/office/drawing/2014/main" id="{A440E4E1-D9F7-8D48-1F3C-159BA209D840}"/>
                    </a:ext>
                  </a:extLst>
                </p:cNvPr>
                <p:cNvSpPr>
                  <a:spLocks noChangeArrowheads="1"/>
                </p:cNvSpPr>
                <p:nvPr/>
              </p:nvSpPr>
              <p:spPr bwMode="auto">
                <a:xfrm>
                  <a:off x="6311900"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1" name="Rectangle 310">
                  <a:extLst>
                    <a:ext uri="{FF2B5EF4-FFF2-40B4-BE49-F238E27FC236}">
                      <a16:creationId xmlns:a16="http://schemas.microsoft.com/office/drawing/2014/main" id="{3D04A2A8-DFCC-BC5F-E1EA-DB70D30C5A15}"/>
                    </a:ext>
                  </a:extLst>
                </p:cNvPr>
                <p:cNvSpPr>
                  <a:spLocks noChangeArrowheads="1"/>
                </p:cNvSpPr>
                <p:nvPr/>
              </p:nvSpPr>
              <p:spPr bwMode="auto">
                <a:xfrm>
                  <a:off x="6650038" y="3843338"/>
                  <a:ext cx="280988" cy="173038"/>
                </a:xfrm>
                <a:prstGeom prst="rect">
                  <a:avLst/>
                </a:prstGeom>
                <a:solidFill>
                  <a:srgbClr val="A80000"/>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2" name="Freeform 38">
                  <a:extLst>
                    <a:ext uri="{FF2B5EF4-FFF2-40B4-BE49-F238E27FC236}">
                      <a16:creationId xmlns:a16="http://schemas.microsoft.com/office/drawing/2014/main" id="{8E32350B-A960-E9C4-B8C8-4EA0EFF49F58}"/>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3" name="Freeform 39">
                  <a:extLst>
                    <a:ext uri="{FF2B5EF4-FFF2-40B4-BE49-F238E27FC236}">
                      <a16:creationId xmlns:a16="http://schemas.microsoft.com/office/drawing/2014/main" id="{3CEBBA9A-93BE-18A1-55CD-6C77B5BF8830}"/>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4" name="Freeform 40">
                  <a:extLst>
                    <a:ext uri="{FF2B5EF4-FFF2-40B4-BE49-F238E27FC236}">
                      <a16:creationId xmlns:a16="http://schemas.microsoft.com/office/drawing/2014/main" id="{A99E2095-E358-9082-2468-0E0963C7819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5" name="Freeform 41">
                  <a:extLst>
                    <a:ext uri="{FF2B5EF4-FFF2-40B4-BE49-F238E27FC236}">
                      <a16:creationId xmlns:a16="http://schemas.microsoft.com/office/drawing/2014/main" id="{78C4EB56-E9DD-7130-8AD5-D02783BCBA1F}"/>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6" name="Freeform 42">
                  <a:extLst>
                    <a:ext uri="{FF2B5EF4-FFF2-40B4-BE49-F238E27FC236}">
                      <a16:creationId xmlns:a16="http://schemas.microsoft.com/office/drawing/2014/main" id="{1A47EF70-2846-D0F6-8166-3BA464B34DF8}"/>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7" name="Freeform 43">
                  <a:extLst>
                    <a:ext uri="{FF2B5EF4-FFF2-40B4-BE49-F238E27FC236}">
                      <a16:creationId xmlns:a16="http://schemas.microsoft.com/office/drawing/2014/main" id="{F02A915B-954C-9166-828C-4AB612D6F3E2}"/>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8" name="Rectangle 317">
                  <a:extLst>
                    <a:ext uri="{FF2B5EF4-FFF2-40B4-BE49-F238E27FC236}">
                      <a16:creationId xmlns:a16="http://schemas.microsoft.com/office/drawing/2014/main" id="{891281AD-7CE1-EBB8-80CC-99D6BDE510B8}"/>
                    </a:ext>
                  </a:extLst>
                </p:cNvPr>
                <p:cNvSpPr>
                  <a:spLocks noChangeArrowheads="1"/>
                </p:cNvSpPr>
                <p:nvPr/>
              </p:nvSpPr>
              <p:spPr bwMode="auto">
                <a:xfrm>
                  <a:off x="5973763" y="3379788"/>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19" name="Rectangle 318">
                  <a:extLst>
                    <a:ext uri="{FF2B5EF4-FFF2-40B4-BE49-F238E27FC236}">
                      <a16:creationId xmlns:a16="http://schemas.microsoft.com/office/drawing/2014/main" id="{67A1767C-7FA5-DBB4-BC38-E361B7614FB2}"/>
                    </a:ext>
                  </a:extLst>
                </p:cNvPr>
                <p:cNvSpPr>
                  <a:spLocks noChangeArrowheads="1"/>
                </p:cNvSpPr>
                <p:nvPr/>
              </p:nvSpPr>
              <p:spPr bwMode="auto">
                <a:xfrm>
                  <a:off x="5973763" y="3379788"/>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0" name="Rectangle 319">
                  <a:extLst>
                    <a:ext uri="{FF2B5EF4-FFF2-40B4-BE49-F238E27FC236}">
                      <a16:creationId xmlns:a16="http://schemas.microsoft.com/office/drawing/2014/main" id="{E9B224B0-9545-2937-04F1-2860F5CAFE0F}"/>
                    </a:ext>
                  </a:extLst>
                </p:cNvPr>
                <p:cNvSpPr>
                  <a:spLocks noChangeArrowheads="1"/>
                </p:cNvSpPr>
                <p:nvPr/>
              </p:nvSpPr>
              <p:spPr bwMode="auto">
                <a:xfrm>
                  <a:off x="5973763" y="3613150"/>
                  <a:ext cx="282575" cy="173038"/>
                </a:xfrm>
                <a:prstGeom prst="rect">
                  <a:avLst/>
                </a:prstGeom>
                <a:solidFill>
                  <a:srgbClr val="FFFFFF"/>
                </a:solidFill>
                <a:ln w="9525">
                  <a:solidFill>
                    <a:srgbClr val="000000"/>
                  </a:solidFill>
                  <a:miter lim="800000"/>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1" name="Rectangle 320">
                  <a:extLst>
                    <a:ext uri="{FF2B5EF4-FFF2-40B4-BE49-F238E27FC236}">
                      <a16:creationId xmlns:a16="http://schemas.microsoft.com/office/drawing/2014/main" id="{0C1C7A26-5463-B4BC-A6D6-7AB0D3B86C8F}"/>
                    </a:ext>
                  </a:extLst>
                </p:cNvPr>
                <p:cNvSpPr>
                  <a:spLocks noChangeArrowheads="1"/>
                </p:cNvSpPr>
                <p:nvPr/>
              </p:nvSpPr>
              <p:spPr bwMode="auto">
                <a:xfrm>
                  <a:off x="5973763" y="3613150"/>
                  <a:ext cx="282575" cy="1730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2" name="Freeform 48">
                  <a:extLst>
                    <a:ext uri="{FF2B5EF4-FFF2-40B4-BE49-F238E27FC236}">
                      <a16:creationId xmlns:a16="http://schemas.microsoft.com/office/drawing/2014/main" id="{C5C35519-E28E-88CD-BFAB-ECA353406078}"/>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sp>
              <p:nvSpPr>
                <p:cNvPr id="323" name="Freeform 49">
                  <a:extLst>
                    <a:ext uri="{FF2B5EF4-FFF2-40B4-BE49-F238E27FC236}">
                      <a16:creationId xmlns:a16="http://schemas.microsoft.com/office/drawing/2014/main" id="{6EFA44B0-92A7-A719-BF2B-0759EA07D391}"/>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latin typeface="Calibri" panose="020F0502020204030204"/>
                  </a:endParaRPr>
                </a:p>
              </p:txBody>
            </p:sp>
          </p:grpSp>
          <p:grpSp>
            <p:nvGrpSpPr>
              <p:cNvPr id="290" name="Group 4">
                <a:extLst>
                  <a:ext uri="{FF2B5EF4-FFF2-40B4-BE49-F238E27FC236}">
                    <a16:creationId xmlns:a16="http://schemas.microsoft.com/office/drawing/2014/main" id="{26156028-9562-751A-1A2B-832186581FE9}"/>
                  </a:ext>
                </a:extLst>
              </p:cNvPr>
              <p:cNvGrpSpPr>
                <a:grpSpLocks noChangeAspect="1"/>
              </p:cNvGrpSpPr>
              <p:nvPr/>
            </p:nvGrpSpPr>
            <p:grpSpPr bwMode="auto">
              <a:xfrm rot="2700000">
                <a:off x="8588544" y="2854660"/>
                <a:ext cx="323851" cy="531813"/>
                <a:chOff x="4714" y="2045"/>
                <a:chExt cx="204" cy="335"/>
              </a:xfrm>
            </p:grpSpPr>
            <p:sp>
              <p:nvSpPr>
                <p:cNvPr id="291" name="Oval 5">
                  <a:extLst>
                    <a:ext uri="{FF2B5EF4-FFF2-40B4-BE49-F238E27FC236}">
                      <a16:creationId xmlns:a16="http://schemas.microsoft.com/office/drawing/2014/main" id="{0B008E2E-F954-05D4-8E77-A0ACC026E7F5}"/>
                    </a:ext>
                  </a:extLst>
                </p:cNvPr>
                <p:cNvSpPr>
                  <a:spLocks noChangeArrowheads="1"/>
                </p:cNvSpPr>
                <p:nvPr/>
              </p:nvSpPr>
              <p:spPr bwMode="auto">
                <a:xfrm>
                  <a:off x="4714" y="2045"/>
                  <a:ext cx="204" cy="203"/>
                </a:xfrm>
                <a:prstGeom prst="ellipse">
                  <a:avLst/>
                </a:pr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2" name="Freeform 6">
                  <a:extLst>
                    <a:ext uri="{FF2B5EF4-FFF2-40B4-BE49-F238E27FC236}">
                      <a16:creationId xmlns:a16="http://schemas.microsoft.com/office/drawing/2014/main" id="{B10F4E20-DF1C-E27A-BBC1-4412D1EE4A2B}"/>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3" name="Oval 7">
                  <a:extLst>
                    <a:ext uri="{FF2B5EF4-FFF2-40B4-BE49-F238E27FC236}">
                      <a16:creationId xmlns:a16="http://schemas.microsoft.com/office/drawing/2014/main" id="{9F935028-B39C-F033-5532-40EF296F1A09}"/>
                    </a:ext>
                  </a:extLst>
                </p:cNvPr>
                <p:cNvSpPr>
                  <a:spLocks noChangeArrowheads="1"/>
                </p:cNvSpPr>
                <p:nvPr/>
              </p:nvSpPr>
              <p:spPr bwMode="auto">
                <a:xfrm>
                  <a:off x="4742" y="2072"/>
                  <a:ext cx="149" cy="149"/>
                </a:xfrm>
                <a:prstGeom prst="ellipse">
                  <a:avLst/>
                </a:prstGeom>
                <a:solidFill>
                  <a:schemeClr val="accent4">
                    <a:lumMod val="60000"/>
                    <a:lumOff val="4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sp>
              <p:nvSpPr>
                <p:cNvPr id="294" name="Freeform 8">
                  <a:extLst>
                    <a:ext uri="{FF2B5EF4-FFF2-40B4-BE49-F238E27FC236}">
                      <a16:creationId xmlns:a16="http://schemas.microsoft.com/office/drawing/2014/main" id="{B10EDBD8-C428-2C27-3954-3BDE67A3293A}"/>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pPr defTabSz="932418"/>
                  <a:endParaRPr lang="en-US">
                    <a:latin typeface="Segoe UI Semilight"/>
                  </a:endParaRPr>
                </a:p>
              </p:txBody>
            </p:sp>
          </p:grpSp>
        </p:grpSp>
      </p:grpSp>
      <p:sp>
        <p:nvSpPr>
          <p:cNvPr id="374" name="Rectangle 373">
            <a:extLst>
              <a:ext uri="{FF2B5EF4-FFF2-40B4-BE49-F238E27FC236}">
                <a16:creationId xmlns:a16="http://schemas.microsoft.com/office/drawing/2014/main" id="{5961D1BF-4A97-D811-5964-D1F5630B86D5}"/>
              </a:ext>
            </a:extLst>
          </p:cNvPr>
          <p:cNvSpPr/>
          <p:nvPr/>
        </p:nvSpPr>
        <p:spPr>
          <a:xfrm>
            <a:off x="6029998" y="2749889"/>
            <a:ext cx="242374" cy="369332"/>
          </a:xfrm>
          <a:prstGeom prst="rect">
            <a:avLst/>
          </a:prstGeom>
          <a:ln>
            <a:solidFill>
              <a:schemeClr val="accent1"/>
            </a:solidFill>
          </a:ln>
        </p:spPr>
        <p:txBody>
          <a:bodyPr wrap="none">
            <a:spAutoFit/>
          </a:bodyPr>
          <a:lstStyle/>
          <a:p>
            <a:r>
              <a:rPr lang="en-US">
                <a:latin typeface="Times" pitchFamily="2" charset="0"/>
              </a:rPr>
              <a:t> </a:t>
            </a:r>
            <a:endParaRPr lang="en-US"/>
          </a:p>
        </p:txBody>
      </p:sp>
      <p:sp>
        <p:nvSpPr>
          <p:cNvPr id="375" name="TextBox 375">
            <a:extLst>
              <a:ext uri="{FF2B5EF4-FFF2-40B4-BE49-F238E27FC236}">
                <a16:creationId xmlns:a16="http://schemas.microsoft.com/office/drawing/2014/main" id="{022470B8-F3CC-1410-A09B-C7D39DC67F69}"/>
              </a:ext>
            </a:extLst>
          </p:cNvPr>
          <p:cNvSpPr txBox="1"/>
          <p:nvPr/>
        </p:nvSpPr>
        <p:spPr>
          <a:xfrm>
            <a:off x="785885" y="899359"/>
            <a:ext cx="6513340" cy="369332"/>
          </a:xfrm>
          <a:prstGeom prst="rect">
            <a:avLst/>
          </a:prstGeom>
          <a:noFill/>
        </p:spPr>
        <p:txBody>
          <a:bodyPr wrap="square">
            <a:spAutoFit/>
          </a:bodyPr>
          <a:lstStyle/>
          <a:p>
            <a:r>
              <a:rPr lang="zh-CN" altLang="en-US"/>
              <a:t>任何需要响应事件的场景</a:t>
            </a:r>
          </a:p>
        </p:txBody>
      </p:sp>
    </p:spTree>
    <p:extLst>
      <p:ext uri="{BB962C8B-B14F-4D97-AF65-F5344CB8AC3E}">
        <p14:creationId xmlns:p14="http://schemas.microsoft.com/office/powerpoint/2010/main" val="179989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61"/>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6"/>
                                        </p:tgtEl>
                                        <p:attrNameLst>
                                          <p:attrName>style.visibility</p:attrName>
                                        </p:attrNameLst>
                                      </p:cBhvr>
                                      <p:to>
                                        <p:strVal val="visible"/>
                                      </p:to>
                                    </p:set>
                                    <p:animEffect transition="in" filter="fade">
                                      <p:cBhvr>
                                        <p:cTn id="14" dur="500"/>
                                        <p:tgtEl>
                                          <p:spTgt spid="276"/>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276"/>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16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5C8DCDC-9C64-4BC5-BDE7-37E76CB17E42}"/>
              </a:ext>
            </a:extLst>
          </p:cNvPr>
          <p:cNvSpPr txBox="1">
            <a:spLocks/>
          </p:cNvSpPr>
          <p:nvPr/>
        </p:nvSpPr>
        <p:spPr>
          <a:xfrm>
            <a:off x="801099" y="1396578"/>
            <a:ext cx="5277333" cy="1325375"/>
          </a:xfrm>
          <a:prstGeom prst="rect">
            <a:avLst/>
          </a:prstGeom>
        </p:spPr>
        <p:txBody>
          <a:bodyPr vert="horz" lIns="89642" tIns="44821" rIns="89642" bIns="44821" rtlCol="0" anchor="ctr">
            <a:norm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386">
              <a:lnSpc>
                <a:spcPct val="90000"/>
              </a:lnSpc>
              <a:spcAft>
                <a:spcPts val="588"/>
              </a:spcAft>
            </a:pPr>
            <a:r>
              <a:rPr lang="en-US" sz="4313" spc="-50" dirty="0">
                <a:solidFill>
                  <a:schemeClr val="tx1"/>
                </a:solidFill>
                <a:latin typeface="Segoe UI Semibold"/>
              </a:rPr>
              <a:t>Azure App Service</a:t>
            </a:r>
          </a:p>
        </p:txBody>
      </p:sp>
      <p:pic>
        <p:nvPicPr>
          <p:cNvPr id="5" name="Graphic 4">
            <a:extLst>
              <a:ext uri="{FF2B5EF4-FFF2-40B4-BE49-F238E27FC236}">
                <a16:creationId xmlns:a16="http://schemas.microsoft.com/office/drawing/2014/main" id="{391BCD22-4EC5-1B39-2CA0-88275AB850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1385" y="2236914"/>
            <a:ext cx="2652585" cy="2652585"/>
          </a:xfrm>
          <a:prstGeom prst="rect">
            <a:avLst/>
          </a:prstGeom>
        </p:spPr>
      </p:pic>
      <p:sp>
        <p:nvSpPr>
          <p:cNvPr id="6" name="Text Placeholder 11">
            <a:extLst>
              <a:ext uri="{FF2B5EF4-FFF2-40B4-BE49-F238E27FC236}">
                <a16:creationId xmlns:a16="http://schemas.microsoft.com/office/drawing/2014/main" id="{8FEF8125-C22F-56BB-E27A-7219AFEDC028}"/>
              </a:ext>
            </a:extLst>
          </p:cNvPr>
          <p:cNvSpPr txBox="1">
            <a:spLocks/>
          </p:cNvSpPr>
          <p:nvPr/>
        </p:nvSpPr>
        <p:spPr>
          <a:xfrm>
            <a:off x="823111" y="3126061"/>
            <a:ext cx="4942689" cy="3181233"/>
          </a:xfrm>
          <a:prstGeom prst="rect">
            <a:avLst/>
          </a:prstGeom>
        </p:spPr>
        <p:txBody>
          <a:bodyPr vert="horz" lIns="89642" tIns="44821" rIns="89642" bIns="44821"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48193" indent="-224097" defTabSz="896386">
              <a:lnSpc>
                <a:spcPct val="90000"/>
              </a:lnSpc>
              <a:buFont typeface="Arial" panose="020B0604020202020204" pitchFamily="34" charset="0"/>
              <a:buChar char="•"/>
            </a:pPr>
            <a:r>
              <a:rPr lang="zh-CN" altLang="en-US" sz="1800">
                <a:solidFill>
                  <a:schemeClr val="tx1"/>
                </a:solidFill>
                <a:latin typeface="Segoe UI"/>
              </a:rPr>
              <a:t>通过让开发人员专注于构建新功能来获得敏捷性
引入你喜欢的框架、容器或操作系统，并标准化应用的创建和编辑方式
立即获得完全托管平台的生产力优势</a:t>
            </a:r>
            <a:endParaRPr lang="en-US" sz="1800">
              <a:solidFill>
                <a:schemeClr val="tx1"/>
              </a:solidFill>
              <a:latin typeface="Segoe UI"/>
            </a:endParaRPr>
          </a:p>
        </p:txBody>
      </p:sp>
      <p:sp>
        <p:nvSpPr>
          <p:cNvPr id="4" name="TextBox 3">
            <a:extLst>
              <a:ext uri="{FF2B5EF4-FFF2-40B4-BE49-F238E27FC236}">
                <a16:creationId xmlns:a16="http://schemas.microsoft.com/office/drawing/2014/main" id="{C6FD7FEB-94F4-B449-AA71-5E2A4B796C39}"/>
              </a:ext>
            </a:extLst>
          </p:cNvPr>
          <p:cNvSpPr txBox="1"/>
          <p:nvPr/>
        </p:nvSpPr>
        <p:spPr>
          <a:xfrm>
            <a:off x="801099" y="2582375"/>
            <a:ext cx="4266201" cy="369332"/>
          </a:xfrm>
          <a:prstGeom prst="rect">
            <a:avLst/>
          </a:prstGeom>
          <a:noFill/>
        </p:spPr>
        <p:txBody>
          <a:bodyPr wrap="square">
            <a:spAutoFit/>
          </a:bodyPr>
          <a:lstStyle/>
          <a:p>
            <a:pPr marL="4459" indent="0" defTabSz="896386">
              <a:lnSpc>
                <a:spcPct val="90000"/>
              </a:lnSpc>
              <a:buNone/>
            </a:pPr>
            <a:r>
              <a:rPr lang="zh-CN" altLang="en-US" sz="2000"/>
              <a:t>加快业务发展速度</a:t>
            </a:r>
            <a:endParaRPr lang="en-US" altLang="zh-CN" sz="2000">
              <a:solidFill>
                <a:schemeClr val="tx1"/>
              </a:solidFill>
              <a:latin typeface="Segoe UI"/>
            </a:endParaRPr>
          </a:p>
        </p:txBody>
      </p:sp>
    </p:spTree>
    <p:extLst>
      <p:ext uri="{BB962C8B-B14F-4D97-AF65-F5344CB8AC3E}">
        <p14:creationId xmlns:p14="http://schemas.microsoft.com/office/powerpoint/2010/main" val="380100345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9">
            <a:extLst>
              <a:ext uri="{FF2B5EF4-FFF2-40B4-BE49-F238E27FC236}">
                <a16:creationId xmlns:a16="http://schemas.microsoft.com/office/drawing/2014/main" id="{C1B6E554-F119-3DEF-42FE-1597B7B6C65B}"/>
              </a:ext>
            </a:extLst>
          </p:cNvPr>
          <p:cNvSpPr txBox="1">
            <a:spLocks/>
          </p:cNvSpPr>
          <p:nvPr/>
        </p:nvSpPr>
        <p:spPr>
          <a:xfrm>
            <a:off x="484514" y="252606"/>
            <a:ext cx="11017250" cy="492443"/>
          </a:xfrm>
          <a:prstGeom prst="rect">
            <a:avLst/>
          </a:prstGeom>
          <a:ln>
            <a:solidFill>
              <a:schemeClr val="accent1"/>
            </a:solidFill>
          </a:ln>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a:t>Azure App Service</a:t>
            </a:r>
          </a:p>
        </p:txBody>
      </p:sp>
      <p:sp>
        <p:nvSpPr>
          <p:cNvPr id="4"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9BB197D1-F787-54F1-44CC-DCCC081FC6CA}"/>
              </a:ext>
            </a:extLst>
          </p:cNvPr>
          <p:cNvSpPr/>
          <p:nvPr/>
        </p:nvSpPr>
        <p:spPr bwMode="auto">
          <a:xfrm>
            <a:off x="7253229" y="1034360"/>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5" name="Rectangle 8">
            <a:extLst>
              <a:ext uri="{FF2B5EF4-FFF2-40B4-BE49-F238E27FC236}">
                <a16:creationId xmlns:a16="http://schemas.microsoft.com/office/drawing/2014/main" id="{2D3AF07F-AA09-9FB1-3496-7017F54AF0FC}"/>
              </a:ext>
            </a:extLst>
          </p:cNvPr>
          <p:cNvSpPr/>
          <p:nvPr/>
        </p:nvSpPr>
        <p:spPr>
          <a:xfrm>
            <a:off x="1243406" y="2467391"/>
            <a:ext cx="2898069" cy="523220"/>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.NET, Node, Java, Docker, PHP, Ruby, Python</a:t>
            </a:r>
          </a:p>
        </p:txBody>
      </p:sp>
      <p:sp>
        <p:nvSpPr>
          <p:cNvPr id="6" name="Rectangle 10">
            <a:extLst>
              <a:ext uri="{FF2B5EF4-FFF2-40B4-BE49-F238E27FC236}">
                <a16:creationId xmlns:a16="http://schemas.microsoft.com/office/drawing/2014/main" id="{9CBA3F16-3F07-6A5E-DC7B-BFDB59B18706}"/>
              </a:ext>
            </a:extLst>
          </p:cNvPr>
          <p:cNvSpPr/>
          <p:nvPr/>
        </p:nvSpPr>
        <p:spPr>
          <a:xfrm>
            <a:off x="1243406" y="3923767"/>
            <a:ext cx="2258532"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分阶段和部署</a:t>
            </a:r>
            <a:endParaRPr lang="en-US" sz="1400" kern="0">
              <a:latin typeface="Segoe UI" panose="020B0502040204020203" pitchFamily="34" charset="0"/>
              <a:cs typeface="Segoe UI" panose="020B0502040204020203" pitchFamily="34" charset="0"/>
            </a:endParaRPr>
          </a:p>
        </p:txBody>
      </p:sp>
      <p:sp>
        <p:nvSpPr>
          <p:cNvPr id="7" name="Rectangle 12">
            <a:extLst>
              <a:ext uri="{FF2B5EF4-FFF2-40B4-BE49-F238E27FC236}">
                <a16:creationId xmlns:a16="http://schemas.microsoft.com/office/drawing/2014/main" id="{83B161F9-39C0-AF72-0B96-EDBB3A3C71AB}"/>
              </a:ext>
            </a:extLst>
          </p:cNvPr>
          <p:cNvSpPr/>
          <p:nvPr/>
        </p:nvSpPr>
        <p:spPr>
          <a:xfrm>
            <a:off x="1243406" y="4594805"/>
            <a:ext cx="2591994"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生产中的测试</a:t>
            </a:r>
            <a:endParaRPr lang="en-US" sz="1400" kern="0">
              <a:latin typeface="Segoe UI" panose="020B0502040204020203" pitchFamily="34" charset="0"/>
              <a:cs typeface="Segoe UI" panose="020B0502040204020203" pitchFamily="34" charset="0"/>
            </a:endParaRPr>
          </a:p>
        </p:txBody>
      </p:sp>
      <p:sp>
        <p:nvSpPr>
          <p:cNvPr id="8" name="Rectangle 16">
            <a:extLst>
              <a:ext uri="{FF2B5EF4-FFF2-40B4-BE49-F238E27FC236}">
                <a16:creationId xmlns:a16="http://schemas.microsoft.com/office/drawing/2014/main" id="{33435A63-2D71-5EEA-2EB7-3E3B99D1EE47}"/>
              </a:ext>
            </a:extLst>
          </p:cNvPr>
          <p:cNvSpPr/>
          <p:nvPr/>
        </p:nvSpPr>
        <p:spPr>
          <a:xfrm>
            <a:off x="1243406" y="5265843"/>
            <a:ext cx="2477694"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应用库市场</a:t>
            </a:r>
            <a:endParaRPr lang="en-US" sz="1400" kern="0">
              <a:latin typeface="Segoe UI" panose="020B0502040204020203" pitchFamily="34" charset="0"/>
              <a:cs typeface="Segoe UI" panose="020B0502040204020203" pitchFamily="34" charset="0"/>
            </a:endParaRPr>
          </a:p>
        </p:txBody>
      </p:sp>
      <p:sp>
        <p:nvSpPr>
          <p:cNvPr id="9" name="Rectangle 17">
            <a:extLst>
              <a:ext uri="{FF2B5EF4-FFF2-40B4-BE49-F238E27FC236}">
                <a16:creationId xmlns:a16="http://schemas.microsoft.com/office/drawing/2014/main" id="{CE4DF2C0-BBC9-35A0-1AE0-972B73B28660}"/>
              </a:ext>
            </a:extLst>
          </p:cNvPr>
          <p:cNvSpPr/>
          <p:nvPr/>
        </p:nvSpPr>
        <p:spPr>
          <a:xfrm>
            <a:off x="5118551" y="2530891"/>
            <a:ext cx="1868245"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自动缩放和负载均衡</a:t>
            </a:r>
            <a:endParaRPr lang="en-US" sz="1400" kern="0">
              <a:latin typeface="Segoe UI" panose="020B0502040204020203" pitchFamily="34" charset="0"/>
              <a:cs typeface="Segoe UI" panose="020B0502040204020203" pitchFamily="34" charset="0"/>
            </a:endParaRPr>
          </a:p>
        </p:txBody>
      </p:sp>
      <p:sp>
        <p:nvSpPr>
          <p:cNvPr id="10" name="Rectangle 18">
            <a:extLst>
              <a:ext uri="{FF2B5EF4-FFF2-40B4-BE49-F238E27FC236}">
                <a16:creationId xmlns:a16="http://schemas.microsoft.com/office/drawing/2014/main" id="{66C2070B-338F-7ED8-0C3B-302050C92DBB}"/>
              </a:ext>
            </a:extLst>
          </p:cNvPr>
          <p:cNvSpPr/>
          <p:nvPr/>
        </p:nvSpPr>
        <p:spPr>
          <a:xfrm>
            <a:off x="5118552" y="3252729"/>
            <a:ext cx="2168710"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高可用性，自动更新补丁</a:t>
            </a:r>
            <a:endParaRPr lang="en-US" sz="1400" kern="0">
              <a:latin typeface="Segoe UI" panose="020B0502040204020203" pitchFamily="34" charset="0"/>
              <a:cs typeface="Segoe UI" panose="020B0502040204020203" pitchFamily="34" charset="0"/>
            </a:endParaRPr>
          </a:p>
        </p:txBody>
      </p:sp>
      <p:sp>
        <p:nvSpPr>
          <p:cNvPr id="11" name="Rectangle 19">
            <a:extLst>
              <a:ext uri="{FF2B5EF4-FFF2-40B4-BE49-F238E27FC236}">
                <a16:creationId xmlns:a16="http://schemas.microsoft.com/office/drawing/2014/main" id="{F4DCA886-AEB2-9EA7-DB4C-CAAA3024947F}"/>
              </a:ext>
            </a:extLst>
          </p:cNvPr>
          <p:cNvSpPr/>
          <p:nvPr/>
        </p:nvSpPr>
        <p:spPr>
          <a:xfrm>
            <a:off x="5118552" y="3923767"/>
            <a:ext cx="1756325"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降低运维成本</a:t>
            </a:r>
            <a:endParaRPr lang="en-US" sz="1400" kern="0">
              <a:latin typeface="Segoe UI" panose="020B0502040204020203" pitchFamily="34" charset="0"/>
              <a:cs typeface="Segoe UI" panose="020B0502040204020203" pitchFamily="34" charset="0"/>
            </a:endParaRPr>
          </a:p>
        </p:txBody>
      </p:sp>
      <p:sp>
        <p:nvSpPr>
          <p:cNvPr id="12" name="Rectangle 26">
            <a:extLst>
              <a:ext uri="{FF2B5EF4-FFF2-40B4-BE49-F238E27FC236}">
                <a16:creationId xmlns:a16="http://schemas.microsoft.com/office/drawing/2014/main" id="{C2A7F906-CB88-E934-F96D-00D989A24809}"/>
              </a:ext>
            </a:extLst>
          </p:cNvPr>
          <p:cNvSpPr/>
          <p:nvPr/>
        </p:nvSpPr>
        <p:spPr>
          <a:xfrm>
            <a:off x="5118552" y="4594805"/>
            <a:ext cx="1431648"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备份和恢复</a:t>
            </a:r>
            <a:endParaRPr lang="en-US" sz="1400" kern="0">
              <a:latin typeface="Segoe UI" panose="020B0502040204020203" pitchFamily="34" charset="0"/>
              <a:cs typeface="Segoe UI" panose="020B0502040204020203" pitchFamily="34" charset="0"/>
            </a:endParaRPr>
          </a:p>
        </p:txBody>
      </p:sp>
      <p:sp>
        <p:nvSpPr>
          <p:cNvPr id="13" name="Rectangle 35">
            <a:extLst>
              <a:ext uri="{FF2B5EF4-FFF2-40B4-BE49-F238E27FC236}">
                <a16:creationId xmlns:a16="http://schemas.microsoft.com/office/drawing/2014/main" id="{8382EB59-556B-DF89-EA9A-A254DE8D7065}"/>
              </a:ext>
            </a:extLst>
          </p:cNvPr>
          <p:cNvSpPr/>
          <p:nvPr/>
        </p:nvSpPr>
        <p:spPr>
          <a:xfrm>
            <a:off x="9118971" y="2505491"/>
            <a:ext cx="1959340"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全球数据中心</a:t>
            </a:r>
            <a:endParaRPr lang="en-US" sz="1400" kern="0">
              <a:latin typeface="Segoe UI" panose="020B0502040204020203" pitchFamily="34" charset="0"/>
              <a:cs typeface="Segoe UI" panose="020B0502040204020203" pitchFamily="34" charset="0"/>
            </a:endParaRPr>
          </a:p>
        </p:txBody>
      </p:sp>
      <p:sp>
        <p:nvSpPr>
          <p:cNvPr id="14" name="Rectangle 36">
            <a:extLst>
              <a:ext uri="{FF2B5EF4-FFF2-40B4-BE49-F238E27FC236}">
                <a16:creationId xmlns:a16="http://schemas.microsoft.com/office/drawing/2014/main" id="{C62643EF-5D88-0C3E-62CC-BCEEE268DF60}"/>
              </a:ext>
            </a:extLst>
          </p:cNvPr>
          <p:cNvSpPr/>
          <p:nvPr/>
        </p:nvSpPr>
        <p:spPr>
          <a:xfrm>
            <a:off x="9118971" y="3176529"/>
            <a:ext cx="1169124"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混合支持</a:t>
            </a:r>
            <a:endParaRPr lang="en-US" sz="1400" kern="0">
              <a:latin typeface="Segoe UI" panose="020B0502040204020203" pitchFamily="34" charset="0"/>
              <a:cs typeface="Segoe UI" panose="020B0502040204020203" pitchFamily="34" charset="0"/>
            </a:endParaRPr>
          </a:p>
        </p:txBody>
      </p:sp>
      <p:sp>
        <p:nvSpPr>
          <p:cNvPr id="15" name="Rectangle 37">
            <a:extLst>
              <a:ext uri="{FF2B5EF4-FFF2-40B4-BE49-F238E27FC236}">
                <a16:creationId xmlns:a16="http://schemas.microsoft.com/office/drawing/2014/main" id="{62D34299-55EE-A0E5-752F-0191B0D156AC}"/>
              </a:ext>
            </a:extLst>
          </p:cNvPr>
          <p:cNvSpPr/>
          <p:nvPr/>
        </p:nvSpPr>
        <p:spPr>
          <a:xfrm>
            <a:off x="9118970" y="3842123"/>
            <a:ext cx="2391216" cy="307777"/>
          </a:xfrm>
          <a:prstGeom prst="rect">
            <a:avLst/>
          </a:prstGeom>
          <a:ln>
            <a:noFill/>
          </a:ln>
        </p:spPr>
        <p:txBody>
          <a:bodyPr wrap="square">
            <a:spAutoFit/>
          </a:bodyPr>
          <a:lstStyle/>
          <a:p>
            <a:pPr defTabSz="932574"/>
            <a:r>
              <a:rPr lang="en-US" sz="1400" kern="0">
                <a:latin typeface="Segoe UI" panose="020B0502040204020203" pitchFamily="34" charset="0"/>
                <a:cs typeface="Segoe UI" panose="020B0502040204020203" pitchFamily="34" charset="0"/>
              </a:rPr>
              <a:t>Azure Active Directory</a:t>
            </a:r>
            <a:r>
              <a:rPr lang="zh-CN" altLang="en-US" sz="1400" kern="0">
                <a:latin typeface="Segoe UI" panose="020B0502040204020203" pitchFamily="34" charset="0"/>
                <a:cs typeface="Segoe UI" panose="020B0502040204020203" pitchFamily="34" charset="0"/>
              </a:rPr>
              <a:t>集成</a:t>
            </a:r>
            <a:endParaRPr lang="en-US" sz="1400" kern="0">
              <a:latin typeface="Segoe UI" panose="020B0502040204020203" pitchFamily="34" charset="0"/>
              <a:cs typeface="Segoe UI" panose="020B0502040204020203" pitchFamily="34" charset="0"/>
            </a:endParaRPr>
          </a:p>
        </p:txBody>
      </p:sp>
      <p:sp>
        <p:nvSpPr>
          <p:cNvPr id="16" name="Rectangle 38">
            <a:extLst>
              <a:ext uri="{FF2B5EF4-FFF2-40B4-BE49-F238E27FC236}">
                <a16:creationId xmlns:a16="http://schemas.microsoft.com/office/drawing/2014/main" id="{8CD6CF43-D9FD-BE59-B640-6AD0E89AD399}"/>
              </a:ext>
            </a:extLst>
          </p:cNvPr>
          <p:cNvSpPr/>
          <p:nvPr/>
        </p:nvSpPr>
        <p:spPr>
          <a:xfrm>
            <a:off x="9118971" y="4582105"/>
            <a:ext cx="1453572"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安全与合规</a:t>
            </a:r>
            <a:endParaRPr lang="en-US" sz="1400" kern="0">
              <a:latin typeface="Segoe UI" panose="020B0502040204020203" pitchFamily="34" charset="0"/>
              <a:cs typeface="Segoe UI" panose="020B0502040204020203" pitchFamily="34" charset="0"/>
            </a:endParaRPr>
          </a:p>
        </p:txBody>
      </p:sp>
      <p:sp>
        <p:nvSpPr>
          <p:cNvPr id="17" name="Rectangle 56">
            <a:extLst>
              <a:ext uri="{FF2B5EF4-FFF2-40B4-BE49-F238E27FC236}">
                <a16:creationId xmlns:a16="http://schemas.microsoft.com/office/drawing/2014/main" id="{3F298DB2-5965-27CE-8977-1A4547C21FAD}"/>
              </a:ext>
            </a:extLst>
          </p:cNvPr>
          <p:cNvSpPr/>
          <p:nvPr/>
        </p:nvSpPr>
        <p:spPr>
          <a:xfrm>
            <a:off x="1243406" y="3252729"/>
            <a:ext cx="2835768" cy="307777"/>
          </a:xfrm>
          <a:prstGeom prst="rect">
            <a:avLst/>
          </a:prstGeom>
          <a:ln>
            <a:noFill/>
          </a:ln>
        </p:spPr>
        <p:txBody>
          <a:bodyPr wrap="square">
            <a:spAutoFit/>
          </a:bodyPr>
          <a:lstStyle/>
          <a:p>
            <a:pPr defTabSz="932574"/>
            <a:r>
              <a:rPr lang="zh-CN" altLang="en-US" sz="1400" kern="0">
                <a:latin typeface="Segoe UI" panose="020B0502040204020203" pitchFamily="34" charset="0"/>
                <a:cs typeface="Segoe UI" panose="020B0502040204020203" pitchFamily="34" charset="0"/>
              </a:rPr>
              <a:t>在 </a:t>
            </a:r>
            <a:r>
              <a:rPr lang="en-US" sz="1400" kern="0">
                <a:latin typeface="Segoe UI" panose="020B0502040204020203" pitchFamily="34" charset="0"/>
                <a:cs typeface="Segoe UI" panose="020B0502040204020203" pitchFamily="34" charset="0"/>
              </a:rPr>
              <a:t>Windows </a:t>
            </a:r>
            <a:r>
              <a:rPr lang="zh-CN" altLang="en-US" sz="1400" kern="0">
                <a:latin typeface="Segoe UI" panose="020B0502040204020203" pitchFamily="34" charset="0"/>
                <a:cs typeface="Segoe UI" panose="020B0502040204020203" pitchFamily="34" charset="0"/>
              </a:rPr>
              <a:t>和 </a:t>
            </a:r>
            <a:r>
              <a:rPr lang="en-US" sz="1400" kern="0">
                <a:latin typeface="Segoe UI" panose="020B0502040204020203" pitchFamily="34" charset="0"/>
                <a:cs typeface="Segoe UI" panose="020B0502040204020203" pitchFamily="34" charset="0"/>
              </a:rPr>
              <a:t>Linux </a:t>
            </a:r>
            <a:r>
              <a:rPr lang="zh-CN" altLang="en-US" sz="1400" kern="0">
                <a:latin typeface="Segoe UI" panose="020B0502040204020203" pitchFamily="34" charset="0"/>
                <a:cs typeface="Segoe UI" panose="020B0502040204020203" pitchFamily="34" charset="0"/>
              </a:rPr>
              <a:t>上部署容器</a:t>
            </a:r>
            <a:endParaRPr lang="en-US" sz="1400" kern="0">
              <a:latin typeface="Segoe UI" panose="020B0502040204020203" pitchFamily="34" charset="0"/>
              <a:cs typeface="Segoe UI" panose="020B0502040204020203" pitchFamily="34" charset="0"/>
            </a:endParaRPr>
          </a:p>
        </p:txBody>
      </p:sp>
      <p:sp>
        <p:nvSpPr>
          <p:cNvPr id="18" name="Rectangle 57">
            <a:extLst>
              <a:ext uri="{FF2B5EF4-FFF2-40B4-BE49-F238E27FC236}">
                <a16:creationId xmlns:a16="http://schemas.microsoft.com/office/drawing/2014/main" id="{D8E12521-7423-681F-184F-C3906E054AB1}"/>
              </a:ext>
            </a:extLst>
          </p:cNvPr>
          <p:cNvSpPr/>
          <p:nvPr/>
        </p:nvSpPr>
        <p:spPr>
          <a:xfrm>
            <a:off x="1337098" y="1557641"/>
            <a:ext cx="2027162" cy="584775"/>
          </a:xfrm>
          <a:prstGeom prst="rect">
            <a:avLst/>
          </a:prstGeom>
          <a:ln>
            <a:noFill/>
          </a:ln>
        </p:spPr>
        <p:txBody>
          <a:bodyPr wrap="square">
            <a:spAutoFit/>
          </a:bodyPr>
          <a:lstStyle/>
          <a:p>
            <a:r>
              <a:rPr lang="zh-CN" altLang="en-US" sz="1600">
                <a:latin typeface="+mj-lt"/>
                <a:cs typeface="Segoe UI Semilight" panose="020B0402040204020203" pitchFamily="34" charset="0"/>
              </a:rPr>
              <a:t>面向开发人员和运维人员的高生产力</a:t>
            </a:r>
            <a:endParaRPr lang="en-US" sz="1600">
              <a:latin typeface="+mj-lt"/>
              <a:cs typeface="Segoe UI Semilight" panose="020B0402040204020203" pitchFamily="34" charset="0"/>
            </a:endParaRPr>
          </a:p>
        </p:txBody>
      </p:sp>
      <p:sp>
        <p:nvSpPr>
          <p:cNvPr id="19" name="Rectangle 58">
            <a:extLst>
              <a:ext uri="{FF2B5EF4-FFF2-40B4-BE49-F238E27FC236}">
                <a16:creationId xmlns:a16="http://schemas.microsoft.com/office/drawing/2014/main" id="{FACBEA15-C8AD-41FE-D6C5-483E9CA7D57B}"/>
              </a:ext>
            </a:extLst>
          </p:cNvPr>
          <p:cNvSpPr/>
          <p:nvPr/>
        </p:nvSpPr>
        <p:spPr>
          <a:xfrm>
            <a:off x="5220317" y="1683221"/>
            <a:ext cx="2168710" cy="338554"/>
          </a:xfrm>
          <a:prstGeom prst="rect">
            <a:avLst/>
          </a:prstGeom>
          <a:ln>
            <a:noFill/>
          </a:ln>
        </p:spPr>
        <p:txBody>
          <a:bodyPr wrap="square">
            <a:spAutoFit/>
          </a:bodyPr>
          <a:lstStyle/>
          <a:p>
            <a:r>
              <a:rPr lang="zh-CN" altLang="en-US" sz="1600">
                <a:latin typeface="+mj-lt"/>
                <a:cs typeface="Segoe UI Semilight" panose="020B0402040204020203" pitchFamily="34" charset="0"/>
              </a:rPr>
              <a:t>完全托管</a:t>
            </a:r>
            <a:endParaRPr lang="en-US" sz="1600">
              <a:latin typeface="+mj-lt"/>
              <a:cs typeface="Segoe UI Semilight" panose="020B0402040204020203" pitchFamily="34" charset="0"/>
            </a:endParaRPr>
          </a:p>
        </p:txBody>
      </p:sp>
      <p:sp>
        <p:nvSpPr>
          <p:cNvPr id="20" name="Rectangle 59">
            <a:extLst>
              <a:ext uri="{FF2B5EF4-FFF2-40B4-BE49-F238E27FC236}">
                <a16:creationId xmlns:a16="http://schemas.microsoft.com/office/drawing/2014/main" id="{1181924A-68A4-EF93-1AA7-DF81B5419BDD}"/>
              </a:ext>
            </a:extLst>
          </p:cNvPr>
          <p:cNvSpPr/>
          <p:nvPr/>
        </p:nvSpPr>
        <p:spPr>
          <a:xfrm>
            <a:off x="9110768" y="1683221"/>
            <a:ext cx="960332" cy="338554"/>
          </a:xfrm>
          <a:prstGeom prst="rect">
            <a:avLst/>
          </a:prstGeom>
          <a:ln>
            <a:noFill/>
          </a:ln>
        </p:spPr>
        <p:txBody>
          <a:bodyPr wrap="square">
            <a:spAutoFit/>
          </a:bodyPr>
          <a:lstStyle/>
          <a:p>
            <a:r>
              <a:rPr lang="zh-CN" altLang="en-US" sz="1600">
                <a:latin typeface="+mj-lt"/>
                <a:cs typeface="Segoe UI Semilight" panose="020B0402040204020203" pitchFamily="34" charset="0"/>
              </a:rPr>
              <a:t>企业级</a:t>
            </a:r>
            <a:endParaRPr lang="en-US" sz="1600">
              <a:latin typeface="+mj-lt"/>
              <a:cs typeface="Segoe UI Semilight" panose="020B0402040204020203" pitchFamily="34" charset="0"/>
            </a:endParaRPr>
          </a:p>
        </p:txBody>
      </p:sp>
      <p:grpSp>
        <p:nvGrpSpPr>
          <p:cNvPr id="21" name="Group 189">
            <a:extLst>
              <a:ext uri="{FF2B5EF4-FFF2-40B4-BE49-F238E27FC236}">
                <a16:creationId xmlns:a16="http://schemas.microsoft.com/office/drawing/2014/main" id="{616A7FD4-6B45-CD74-D1D2-32D8E17BE142}"/>
              </a:ext>
            </a:extLst>
          </p:cNvPr>
          <p:cNvGrpSpPr>
            <a:grpSpLocks noChangeAspect="1"/>
          </p:cNvGrpSpPr>
          <p:nvPr/>
        </p:nvGrpSpPr>
        <p:grpSpPr bwMode="auto">
          <a:xfrm>
            <a:off x="740582" y="2551856"/>
            <a:ext cx="342199" cy="256649"/>
            <a:chOff x="1614" y="1826"/>
            <a:chExt cx="312" cy="234"/>
          </a:xfrm>
        </p:grpSpPr>
        <p:sp>
          <p:nvSpPr>
            <p:cNvPr id="22" name="AutoShape 188">
              <a:extLst>
                <a:ext uri="{FF2B5EF4-FFF2-40B4-BE49-F238E27FC236}">
                  <a16:creationId xmlns:a16="http://schemas.microsoft.com/office/drawing/2014/main" id="{95498715-9A04-F01E-8996-54C9A1F49978}"/>
                </a:ext>
              </a:extLst>
            </p:cNvPr>
            <p:cNvSpPr>
              <a:spLocks noChangeAspect="1" noChangeArrowheads="1" noTextEdit="1"/>
            </p:cNvSpPr>
            <p:nvPr/>
          </p:nvSpPr>
          <p:spPr bwMode="auto">
            <a:xfrm>
              <a:off x="1614" y="1826"/>
              <a:ext cx="312" cy="23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190">
              <a:extLst>
                <a:ext uri="{FF2B5EF4-FFF2-40B4-BE49-F238E27FC236}">
                  <a16:creationId xmlns:a16="http://schemas.microsoft.com/office/drawing/2014/main" id="{4C2F64AC-82A8-4859-32CD-AE293DF588F9}"/>
                </a:ext>
              </a:extLst>
            </p:cNvPr>
            <p:cNvSpPr>
              <a:spLocks noChangeArrowheads="1"/>
            </p:cNvSpPr>
            <p:nvPr/>
          </p:nvSpPr>
          <p:spPr bwMode="auto">
            <a:xfrm>
              <a:off x="1614" y="1826"/>
              <a:ext cx="312" cy="29"/>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4" name="Rectangle 191">
              <a:extLst>
                <a:ext uri="{FF2B5EF4-FFF2-40B4-BE49-F238E27FC236}">
                  <a16:creationId xmlns:a16="http://schemas.microsoft.com/office/drawing/2014/main" id="{7356C2FE-D2EB-8EF3-64B0-AD62D84C1088}"/>
                </a:ext>
              </a:extLst>
            </p:cNvPr>
            <p:cNvSpPr>
              <a:spLocks noChangeArrowheads="1"/>
            </p:cNvSpPr>
            <p:nvPr/>
          </p:nvSpPr>
          <p:spPr bwMode="auto">
            <a:xfrm>
              <a:off x="1614" y="1855"/>
              <a:ext cx="312" cy="205"/>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25" name="Oval 192">
              <a:extLst>
                <a:ext uri="{FF2B5EF4-FFF2-40B4-BE49-F238E27FC236}">
                  <a16:creationId xmlns:a16="http://schemas.microsoft.com/office/drawing/2014/main" id="{4330BD7B-8022-27D8-8E77-325E59C70712}"/>
                </a:ext>
              </a:extLst>
            </p:cNvPr>
            <p:cNvSpPr>
              <a:spLocks noChangeArrowheads="1"/>
            </p:cNvSpPr>
            <p:nvPr/>
          </p:nvSpPr>
          <p:spPr bwMode="auto">
            <a:xfrm>
              <a:off x="1624" y="1836"/>
              <a:ext cx="9"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6" name="Oval 193">
              <a:extLst>
                <a:ext uri="{FF2B5EF4-FFF2-40B4-BE49-F238E27FC236}">
                  <a16:creationId xmlns:a16="http://schemas.microsoft.com/office/drawing/2014/main" id="{696B2C45-2D6B-7CC3-1CB7-30A951F08622}"/>
                </a:ext>
              </a:extLst>
            </p:cNvPr>
            <p:cNvSpPr>
              <a:spLocks noChangeArrowheads="1"/>
            </p:cNvSpPr>
            <p:nvPr/>
          </p:nvSpPr>
          <p:spPr bwMode="auto">
            <a:xfrm>
              <a:off x="1638"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7" name="Oval 194">
              <a:extLst>
                <a:ext uri="{FF2B5EF4-FFF2-40B4-BE49-F238E27FC236}">
                  <a16:creationId xmlns:a16="http://schemas.microsoft.com/office/drawing/2014/main" id="{F291A225-D2EC-4228-8371-C84C852244ED}"/>
                </a:ext>
              </a:extLst>
            </p:cNvPr>
            <p:cNvSpPr>
              <a:spLocks noChangeArrowheads="1"/>
            </p:cNvSpPr>
            <p:nvPr/>
          </p:nvSpPr>
          <p:spPr bwMode="auto">
            <a:xfrm>
              <a:off x="1653" y="1836"/>
              <a:ext cx="10" cy="10"/>
            </a:xfrm>
            <a:prstGeom prst="ellipse">
              <a:avLst/>
            </a:pr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8" name="Freeform 195">
              <a:extLst>
                <a:ext uri="{FF2B5EF4-FFF2-40B4-BE49-F238E27FC236}">
                  <a16:creationId xmlns:a16="http://schemas.microsoft.com/office/drawing/2014/main" id="{C60C7BFD-AB3E-A202-A85B-8DCBBDBDB7B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29" name="Freeform 196">
              <a:extLst>
                <a:ext uri="{FF2B5EF4-FFF2-40B4-BE49-F238E27FC236}">
                  <a16:creationId xmlns:a16="http://schemas.microsoft.com/office/drawing/2014/main" id="{FF13D979-B52D-AFEC-F66C-7B163BAC4E91}"/>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0" name="Freeform 197">
              <a:extLst>
                <a:ext uri="{FF2B5EF4-FFF2-40B4-BE49-F238E27FC236}">
                  <a16:creationId xmlns:a16="http://schemas.microsoft.com/office/drawing/2014/main" id="{6C84A8A3-57AA-622A-5896-36DDE56B41DE}"/>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1" name="Freeform 198">
              <a:extLst>
                <a:ext uri="{FF2B5EF4-FFF2-40B4-BE49-F238E27FC236}">
                  <a16:creationId xmlns:a16="http://schemas.microsoft.com/office/drawing/2014/main" id="{F344B7CB-48B9-D876-C636-62FF3538B97B}"/>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2" name="Rectangle 199">
              <a:extLst>
                <a:ext uri="{FF2B5EF4-FFF2-40B4-BE49-F238E27FC236}">
                  <a16:creationId xmlns:a16="http://schemas.microsoft.com/office/drawing/2014/main" id="{31B3E06D-A9C4-4502-5243-B41AECB2FD66}"/>
                </a:ext>
              </a:extLst>
            </p:cNvPr>
            <p:cNvSpPr>
              <a:spLocks noChangeArrowheads="1"/>
            </p:cNvSpPr>
            <p:nvPr/>
          </p:nvSpPr>
          <p:spPr bwMode="auto">
            <a:xfrm>
              <a:off x="1755" y="1943"/>
              <a:ext cx="30" cy="29"/>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3" name="Group 20">
            <a:extLst>
              <a:ext uri="{FF2B5EF4-FFF2-40B4-BE49-F238E27FC236}">
                <a16:creationId xmlns:a16="http://schemas.microsoft.com/office/drawing/2014/main" id="{8F1BCA45-D4FB-5208-E0AA-7A623A26D10D}"/>
              </a:ext>
            </a:extLst>
          </p:cNvPr>
          <p:cNvGrpSpPr>
            <a:grpSpLocks noChangeAspect="1"/>
          </p:cNvGrpSpPr>
          <p:nvPr/>
        </p:nvGrpSpPr>
        <p:grpSpPr bwMode="auto">
          <a:xfrm>
            <a:off x="4673338" y="2551856"/>
            <a:ext cx="256650" cy="256650"/>
            <a:chOff x="1614" y="999"/>
            <a:chExt cx="312" cy="312"/>
          </a:xfrm>
          <a:solidFill>
            <a:schemeClr val="accent2"/>
          </a:solidFill>
        </p:grpSpPr>
        <p:sp>
          <p:nvSpPr>
            <p:cNvPr id="34" name="Rectangle 21">
              <a:extLst>
                <a:ext uri="{FF2B5EF4-FFF2-40B4-BE49-F238E27FC236}">
                  <a16:creationId xmlns:a16="http://schemas.microsoft.com/office/drawing/2014/main" id="{F4A18092-A51C-5BC8-8E54-9B2082A4EEF6}"/>
                </a:ext>
              </a:extLst>
            </p:cNvPr>
            <p:cNvSpPr>
              <a:spLocks noChangeArrowheads="1"/>
            </p:cNvSpPr>
            <p:nvPr/>
          </p:nvSpPr>
          <p:spPr bwMode="auto">
            <a:xfrm>
              <a:off x="1614"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5" name="Rectangle 22">
              <a:extLst>
                <a:ext uri="{FF2B5EF4-FFF2-40B4-BE49-F238E27FC236}">
                  <a16:creationId xmlns:a16="http://schemas.microsoft.com/office/drawing/2014/main" id="{0B21DB75-1D25-660E-21E2-D1B19DEBF838}"/>
                </a:ext>
              </a:extLst>
            </p:cNvPr>
            <p:cNvSpPr>
              <a:spLocks noChangeArrowheads="1"/>
            </p:cNvSpPr>
            <p:nvPr/>
          </p:nvSpPr>
          <p:spPr bwMode="auto">
            <a:xfrm>
              <a:off x="1614" y="999"/>
              <a:ext cx="312" cy="136"/>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36" name="Rectangle 23">
              <a:extLst>
                <a:ext uri="{FF2B5EF4-FFF2-40B4-BE49-F238E27FC236}">
                  <a16:creationId xmlns:a16="http://schemas.microsoft.com/office/drawing/2014/main" id="{B4768B7E-EF08-6E88-D6CB-7BF612DB44E8}"/>
                </a:ext>
              </a:extLst>
            </p:cNvPr>
            <p:cNvSpPr>
              <a:spLocks noChangeArrowheads="1"/>
            </p:cNvSpPr>
            <p:nvPr/>
          </p:nvSpPr>
          <p:spPr bwMode="auto">
            <a:xfrm>
              <a:off x="1789" y="999"/>
              <a:ext cx="137" cy="312"/>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37" name="Group 91">
            <a:extLst>
              <a:ext uri="{FF2B5EF4-FFF2-40B4-BE49-F238E27FC236}">
                <a16:creationId xmlns:a16="http://schemas.microsoft.com/office/drawing/2014/main" id="{A275E46A-4165-A033-E726-3A3D683B85C2}"/>
              </a:ext>
            </a:extLst>
          </p:cNvPr>
          <p:cNvGrpSpPr/>
          <p:nvPr/>
        </p:nvGrpSpPr>
        <p:grpSpPr>
          <a:xfrm>
            <a:off x="8649414" y="2551856"/>
            <a:ext cx="264489" cy="265609"/>
            <a:chOff x="3841750" y="3327404"/>
            <a:chExt cx="374651" cy="376237"/>
          </a:xfrm>
          <a:solidFill>
            <a:schemeClr val="accent1"/>
          </a:solidFill>
        </p:grpSpPr>
        <p:sp>
          <p:nvSpPr>
            <p:cNvPr id="38" name="Freeform 155">
              <a:extLst>
                <a:ext uri="{FF2B5EF4-FFF2-40B4-BE49-F238E27FC236}">
                  <a16:creationId xmlns:a16="http://schemas.microsoft.com/office/drawing/2014/main" id="{7DD889B4-DB73-DA56-E82F-46CB16E92E5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39" name="Freeform 156">
              <a:extLst>
                <a:ext uri="{FF2B5EF4-FFF2-40B4-BE49-F238E27FC236}">
                  <a16:creationId xmlns:a16="http://schemas.microsoft.com/office/drawing/2014/main" id="{12638208-E6B5-E571-B96D-26E2CA52016F}"/>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0" name="Freeform 157">
              <a:extLst>
                <a:ext uri="{FF2B5EF4-FFF2-40B4-BE49-F238E27FC236}">
                  <a16:creationId xmlns:a16="http://schemas.microsoft.com/office/drawing/2014/main" id="{A268D497-BC25-0F42-DE41-5C27DA7D6EEC}"/>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1" name="Freeform 158">
              <a:extLst>
                <a:ext uri="{FF2B5EF4-FFF2-40B4-BE49-F238E27FC236}">
                  <a16:creationId xmlns:a16="http://schemas.microsoft.com/office/drawing/2014/main" id="{FB196361-B450-D5D8-277F-83F127B2877A}"/>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2" name="Freeform 159">
              <a:extLst>
                <a:ext uri="{FF2B5EF4-FFF2-40B4-BE49-F238E27FC236}">
                  <a16:creationId xmlns:a16="http://schemas.microsoft.com/office/drawing/2014/main" id="{DFD6D75C-F7D0-5755-55D1-1B7ADC3C9C17}"/>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3" name="Freeform 160">
              <a:extLst>
                <a:ext uri="{FF2B5EF4-FFF2-40B4-BE49-F238E27FC236}">
                  <a16:creationId xmlns:a16="http://schemas.microsoft.com/office/drawing/2014/main" id="{D5DC45C8-3BC4-DDBA-B93C-59C4036E3199}"/>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4" name="Freeform 161">
              <a:extLst>
                <a:ext uri="{FF2B5EF4-FFF2-40B4-BE49-F238E27FC236}">
                  <a16:creationId xmlns:a16="http://schemas.microsoft.com/office/drawing/2014/main" id="{B1BCE882-3539-E89C-0106-E2DA46791D2F}"/>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5" name="Freeform 162">
              <a:extLst>
                <a:ext uri="{FF2B5EF4-FFF2-40B4-BE49-F238E27FC236}">
                  <a16:creationId xmlns:a16="http://schemas.microsoft.com/office/drawing/2014/main" id="{D3BF9D69-DB33-4584-BECC-D028ECAB0992}"/>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6" name="Freeform 163">
              <a:extLst>
                <a:ext uri="{FF2B5EF4-FFF2-40B4-BE49-F238E27FC236}">
                  <a16:creationId xmlns:a16="http://schemas.microsoft.com/office/drawing/2014/main" id="{AF98FF68-6C08-D272-5180-CBECBD184C13}"/>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47" name="Group 141">
            <a:extLst>
              <a:ext uri="{FF2B5EF4-FFF2-40B4-BE49-F238E27FC236}">
                <a16:creationId xmlns:a16="http://schemas.microsoft.com/office/drawing/2014/main" id="{A7AAE383-1B03-4EA2-3AEB-238A5C422D4E}"/>
              </a:ext>
            </a:extLst>
          </p:cNvPr>
          <p:cNvGrpSpPr>
            <a:grpSpLocks noChangeAspect="1"/>
          </p:cNvGrpSpPr>
          <p:nvPr/>
        </p:nvGrpSpPr>
        <p:grpSpPr bwMode="auto">
          <a:xfrm>
            <a:off x="4593129" y="3209973"/>
            <a:ext cx="336859" cy="336858"/>
            <a:chOff x="388" y="2529"/>
            <a:chExt cx="359" cy="359"/>
          </a:xfrm>
        </p:grpSpPr>
        <p:sp>
          <p:nvSpPr>
            <p:cNvPr id="48" name="Freeform 142">
              <a:extLst>
                <a:ext uri="{FF2B5EF4-FFF2-40B4-BE49-F238E27FC236}">
                  <a16:creationId xmlns:a16="http://schemas.microsoft.com/office/drawing/2014/main" id="{8DCA3633-E64B-1CF8-BE49-6011B9C7A18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49" name="Freeform 143">
              <a:extLst>
                <a:ext uri="{FF2B5EF4-FFF2-40B4-BE49-F238E27FC236}">
                  <a16:creationId xmlns:a16="http://schemas.microsoft.com/office/drawing/2014/main" id="{17455250-B581-A6DC-E3C9-4F67419443AD}"/>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50" name="Group 49">
            <a:extLst>
              <a:ext uri="{FF2B5EF4-FFF2-40B4-BE49-F238E27FC236}">
                <a16:creationId xmlns:a16="http://schemas.microsoft.com/office/drawing/2014/main" id="{006038E5-0EFE-7FAD-9FB7-9FFE3605520C}"/>
              </a:ext>
            </a:extLst>
          </p:cNvPr>
          <p:cNvGrpSpPr>
            <a:grpSpLocks noChangeAspect="1"/>
          </p:cNvGrpSpPr>
          <p:nvPr/>
        </p:nvGrpSpPr>
        <p:grpSpPr bwMode="auto">
          <a:xfrm>
            <a:off x="8573492" y="3209973"/>
            <a:ext cx="340411" cy="339466"/>
            <a:chOff x="3989" y="1530"/>
            <a:chExt cx="360" cy="359"/>
          </a:xfrm>
        </p:grpSpPr>
        <p:sp>
          <p:nvSpPr>
            <p:cNvPr id="51" name="Freeform 50">
              <a:extLst>
                <a:ext uri="{FF2B5EF4-FFF2-40B4-BE49-F238E27FC236}">
                  <a16:creationId xmlns:a16="http://schemas.microsoft.com/office/drawing/2014/main" id="{C9CD5792-FCDE-83DB-6FB3-6C8A28145213}"/>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2" name="Freeform 51">
              <a:extLst>
                <a:ext uri="{FF2B5EF4-FFF2-40B4-BE49-F238E27FC236}">
                  <a16:creationId xmlns:a16="http://schemas.microsoft.com/office/drawing/2014/main" id="{A6BACBBF-F143-4B8D-AE60-1847799C8E02}"/>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3" name="Freeform 52">
              <a:extLst>
                <a:ext uri="{FF2B5EF4-FFF2-40B4-BE49-F238E27FC236}">
                  <a16:creationId xmlns:a16="http://schemas.microsoft.com/office/drawing/2014/main" id="{A1B82875-9E7B-35C2-9C78-704F05845155}"/>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4" name="Freeform 53">
              <a:extLst>
                <a:ext uri="{FF2B5EF4-FFF2-40B4-BE49-F238E27FC236}">
                  <a16:creationId xmlns:a16="http://schemas.microsoft.com/office/drawing/2014/main" id="{2DBFF5A9-A8D5-CB0A-D344-32862427F94B}"/>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5" name="Freeform 54">
              <a:extLst>
                <a:ext uri="{FF2B5EF4-FFF2-40B4-BE49-F238E27FC236}">
                  <a16:creationId xmlns:a16="http://schemas.microsoft.com/office/drawing/2014/main" id="{DE79E12C-09EA-22D6-9BD6-FF5867B75FAF}"/>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6" name="Freeform 55">
              <a:extLst>
                <a:ext uri="{FF2B5EF4-FFF2-40B4-BE49-F238E27FC236}">
                  <a16:creationId xmlns:a16="http://schemas.microsoft.com/office/drawing/2014/main" id="{8F3143EB-3CB9-08FE-B7BE-56D08D814568}"/>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7" name="Freeform 56">
              <a:extLst>
                <a:ext uri="{FF2B5EF4-FFF2-40B4-BE49-F238E27FC236}">
                  <a16:creationId xmlns:a16="http://schemas.microsoft.com/office/drawing/2014/main" id="{597D7526-493D-BFD7-814A-8ABF3579C6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58" name="Freeform 57">
              <a:extLst>
                <a:ext uri="{FF2B5EF4-FFF2-40B4-BE49-F238E27FC236}">
                  <a16:creationId xmlns:a16="http://schemas.microsoft.com/office/drawing/2014/main" id="{3871AAF4-E839-F5C3-A178-FBF4FE095815}"/>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59" name="Freeform 12">
            <a:extLst>
              <a:ext uri="{FF2B5EF4-FFF2-40B4-BE49-F238E27FC236}">
                <a16:creationId xmlns:a16="http://schemas.microsoft.com/office/drawing/2014/main" id="{74F06ACE-137C-4A9B-849E-F44E95183AA6}"/>
              </a:ext>
            </a:extLst>
          </p:cNvPr>
          <p:cNvSpPr>
            <a:spLocks/>
          </p:cNvSpPr>
          <p:nvPr/>
        </p:nvSpPr>
        <p:spPr bwMode="auto">
          <a:xfrm>
            <a:off x="804913" y="3899815"/>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nvGrpSpPr>
          <p:cNvPr id="60" name="Group 10">
            <a:extLst>
              <a:ext uri="{FF2B5EF4-FFF2-40B4-BE49-F238E27FC236}">
                <a16:creationId xmlns:a16="http://schemas.microsoft.com/office/drawing/2014/main" id="{11EF44D4-51D6-C41F-5EE3-649E8E03CAFC}"/>
              </a:ext>
            </a:extLst>
          </p:cNvPr>
          <p:cNvGrpSpPr>
            <a:grpSpLocks noChangeAspect="1"/>
          </p:cNvGrpSpPr>
          <p:nvPr/>
        </p:nvGrpSpPr>
        <p:grpSpPr bwMode="auto">
          <a:xfrm>
            <a:off x="4669165" y="3899815"/>
            <a:ext cx="260823" cy="298084"/>
            <a:chOff x="1033" y="999"/>
            <a:chExt cx="273" cy="312"/>
          </a:xfrm>
          <a:solidFill>
            <a:schemeClr val="accent1"/>
          </a:solidFill>
        </p:grpSpPr>
        <p:sp>
          <p:nvSpPr>
            <p:cNvPr id="61" name="Rectangle 11">
              <a:extLst>
                <a:ext uri="{FF2B5EF4-FFF2-40B4-BE49-F238E27FC236}">
                  <a16:creationId xmlns:a16="http://schemas.microsoft.com/office/drawing/2014/main" id="{3CAEBAD4-63DE-9D1D-1342-EDC34C80728F}"/>
                </a:ext>
              </a:extLst>
            </p:cNvPr>
            <p:cNvSpPr>
              <a:spLocks noChangeArrowheads="1"/>
            </p:cNvSpPr>
            <p:nvPr/>
          </p:nvSpPr>
          <p:spPr bwMode="auto">
            <a:xfrm>
              <a:off x="1277" y="1243"/>
              <a:ext cx="29" cy="68"/>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2" name="Rectangle 12">
              <a:extLst>
                <a:ext uri="{FF2B5EF4-FFF2-40B4-BE49-F238E27FC236}">
                  <a16:creationId xmlns:a16="http://schemas.microsoft.com/office/drawing/2014/main" id="{9944BF79-4472-9539-78DA-33E3ABA09798}"/>
                </a:ext>
              </a:extLst>
            </p:cNvPr>
            <p:cNvSpPr>
              <a:spLocks noChangeArrowheads="1"/>
            </p:cNvSpPr>
            <p:nvPr/>
          </p:nvSpPr>
          <p:spPr bwMode="auto">
            <a:xfrm>
              <a:off x="1228" y="1194"/>
              <a:ext cx="29" cy="11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3" name="Rectangle 13">
              <a:extLst>
                <a:ext uri="{FF2B5EF4-FFF2-40B4-BE49-F238E27FC236}">
                  <a16:creationId xmlns:a16="http://schemas.microsoft.com/office/drawing/2014/main" id="{D0AE8729-FAA5-8A6A-EC95-6B87B708C801}"/>
                </a:ext>
              </a:extLst>
            </p:cNvPr>
            <p:cNvSpPr>
              <a:spLocks noChangeArrowheads="1"/>
            </p:cNvSpPr>
            <p:nvPr/>
          </p:nvSpPr>
          <p:spPr bwMode="auto">
            <a:xfrm>
              <a:off x="1179" y="1145"/>
              <a:ext cx="30" cy="16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4" name="Rectangle 14">
              <a:extLst>
                <a:ext uri="{FF2B5EF4-FFF2-40B4-BE49-F238E27FC236}">
                  <a16:creationId xmlns:a16="http://schemas.microsoft.com/office/drawing/2014/main" id="{04709B85-3DDB-2541-77A0-50394B097922}"/>
                </a:ext>
              </a:extLst>
            </p:cNvPr>
            <p:cNvSpPr>
              <a:spLocks noChangeArrowheads="1"/>
            </p:cNvSpPr>
            <p:nvPr/>
          </p:nvSpPr>
          <p:spPr bwMode="auto">
            <a:xfrm>
              <a:off x="1131" y="1097"/>
              <a:ext cx="29" cy="214"/>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5" name="Rectangle 15">
              <a:extLst>
                <a:ext uri="{FF2B5EF4-FFF2-40B4-BE49-F238E27FC236}">
                  <a16:creationId xmlns:a16="http://schemas.microsoft.com/office/drawing/2014/main" id="{9FE01903-EA5C-0195-7DE8-BB010476BD26}"/>
                </a:ext>
              </a:extLst>
            </p:cNvPr>
            <p:cNvSpPr>
              <a:spLocks noChangeArrowheads="1"/>
            </p:cNvSpPr>
            <p:nvPr/>
          </p:nvSpPr>
          <p:spPr bwMode="auto">
            <a:xfrm>
              <a:off x="1082" y="1048"/>
              <a:ext cx="29" cy="2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6" name="Rectangle 16">
              <a:extLst>
                <a:ext uri="{FF2B5EF4-FFF2-40B4-BE49-F238E27FC236}">
                  <a16:creationId xmlns:a16="http://schemas.microsoft.com/office/drawing/2014/main" id="{3A48566B-B4C4-D506-7BE7-9EA86429A13D}"/>
                </a:ext>
              </a:extLst>
            </p:cNvPr>
            <p:cNvSpPr>
              <a:spLocks noChangeArrowheads="1"/>
            </p:cNvSpPr>
            <p:nvPr/>
          </p:nvSpPr>
          <p:spPr bwMode="auto">
            <a:xfrm>
              <a:off x="1033" y="999"/>
              <a:ext cx="29" cy="31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67" name="Freeform 17">
              <a:extLst>
                <a:ext uri="{FF2B5EF4-FFF2-40B4-BE49-F238E27FC236}">
                  <a16:creationId xmlns:a16="http://schemas.microsoft.com/office/drawing/2014/main" id="{18EDF0AE-6ED9-215D-2F72-808CB83F4322}"/>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68" name="Group 2061">
            <a:extLst>
              <a:ext uri="{FF2B5EF4-FFF2-40B4-BE49-F238E27FC236}">
                <a16:creationId xmlns:a16="http://schemas.microsoft.com/office/drawing/2014/main" id="{2F3669DC-894C-E161-B871-6F4069A2AB2E}"/>
              </a:ext>
            </a:extLst>
          </p:cNvPr>
          <p:cNvGrpSpPr/>
          <p:nvPr/>
        </p:nvGrpSpPr>
        <p:grpSpPr>
          <a:xfrm>
            <a:off x="8619439" y="3899815"/>
            <a:ext cx="294464" cy="294464"/>
            <a:chOff x="8619439" y="3899815"/>
            <a:chExt cx="294464" cy="294464"/>
          </a:xfrm>
        </p:grpSpPr>
        <p:grpSp>
          <p:nvGrpSpPr>
            <p:cNvPr id="69" name="Group 2063">
              <a:extLst>
                <a:ext uri="{FF2B5EF4-FFF2-40B4-BE49-F238E27FC236}">
                  <a16:creationId xmlns:a16="http://schemas.microsoft.com/office/drawing/2014/main" id="{4E5263C8-ECD8-4B11-A986-FDE80933F91D}"/>
                </a:ext>
              </a:extLst>
            </p:cNvPr>
            <p:cNvGrpSpPr/>
            <p:nvPr/>
          </p:nvGrpSpPr>
          <p:grpSpPr>
            <a:xfrm>
              <a:off x="8619439" y="4064979"/>
              <a:ext cx="129300" cy="129300"/>
              <a:chOff x="8619439" y="4064979"/>
              <a:chExt cx="129300" cy="129300"/>
            </a:xfrm>
            <a:solidFill>
              <a:schemeClr val="accent2"/>
            </a:solidFill>
          </p:grpSpPr>
          <p:sp>
            <p:nvSpPr>
              <p:cNvPr id="71" name="Freeform 21">
                <a:extLst>
                  <a:ext uri="{FF2B5EF4-FFF2-40B4-BE49-F238E27FC236}">
                    <a16:creationId xmlns:a16="http://schemas.microsoft.com/office/drawing/2014/main" id="{DBFFF5DA-7889-BE46-A29E-A7314CBAE76B}"/>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2" name="Freeform 22">
                <a:extLst>
                  <a:ext uri="{FF2B5EF4-FFF2-40B4-BE49-F238E27FC236}">
                    <a16:creationId xmlns:a16="http://schemas.microsoft.com/office/drawing/2014/main" id="{56EC29BA-D3AC-1BE1-4BC5-17B8DB26C068}"/>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3" name="Freeform 23">
                <a:extLst>
                  <a:ext uri="{FF2B5EF4-FFF2-40B4-BE49-F238E27FC236}">
                    <a16:creationId xmlns:a16="http://schemas.microsoft.com/office/drawing/2014/main" id="{2DE80D76-EF91-55A0-D821-EAD96BFD0CFB}"/>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4" name="Freeform 24">
                <a:extLst>
                  <a:ext uri="{FF2B5EF4-FFF2-40B4-BE49-F238E27FC236}">
                    <a16:creationId xmlns:a16="http://schemas.microsoft.com/office/drawing/2014/main" id="{7EBD8533-3F0E-840A-8E7E-D024D23904CD}"/>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5" name="Freeform 25">
                <a:extLst>
                  <a:ext uri="{FF2B5EF4-FFF2-40B4-BE49-F238E27FC236}">
                    <a16:creationId xmlns:a16="http://schemas.microsoft.com/office/drawing/2014/main" id="{43F862DC-6616-7D05-CE5D-1FDD652F27D5}"/>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6" name="Freeform 26">
                <a:extLst>
                  <a:ext uri="{FF2B5EF4-FFF2-40B4-BE49-F238E27FC236}">
                    <a16:creationId xmlns:a16="http://schemas.microsoft.com/office/drawing/2014/main" id="{4AA201AE-B419-7167-3084-01857969FD54}"/>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7" name="Freeform 27">
                <a:extLst>
                  <a:ext uri="{FF2B5EF4-FFF2-40B4-BE49-F238E27FC236}">
                    <a16:creationId xmlns:a16="http://schemas.microsoft.com/office/drawing/2014/main" id="{F04AA287-16C4-7625-0047-74465E6202D2}"/>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8" name="Freeform 28">
                <a:extLst>
                  <a:ext uri="{FF2B5EF4-FFF2-40B4-BE49-F238E27FC236}">
                    <a16:creationId xmlns:a16="http://schemas.microsoft.com/office/drawing/2014/main" id="{38184244-E418-DFB0-84AC-7D717969563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79" name="Freeform 29">
                <a:extLst>
                  <a:ext uri="{FF2B5EF4-FFF2-40B4-BE49-F238E27FC236}">
                    <a16:creationId xmlns:a16="http://schemas.microsoft.com/office/drawing/2014/main" id="{8A3D8B73-080C-5D14-D5CB-A4D7D4896804}"/>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
          <p:nvSpPr>
            <p:cNvPr id="70" name="Freeform 30">
              <a:extLst>
                <a:ext uri="{FF2B5EF4-FFF2-40B4-BE49-F238E27FC236}">
                  <a16:creationId xmlns:a16="http://schemas.microsoft.com/office/drawing/2014/main" id="{A6E333B0-B708-1947-17EB-8F94AA41B991}"/>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400"/>
            </a:p>
          </p:txBody>
        </p:sp>
      </p:grpSp>
      <p:grpSp>
        <p:nvGrpSpPr>
          <p:cNvPr id="80" name="Group 2082">
            <a:extLst>
              <a:ext uri="{FF2B5EF4-FFF2-40B4-BE49-F238E27FC236}">
                <a16:creationId xmlns:a16="http://schemas.microsoft.com/office/drawing/2014/main" id="{9C20C864-8746-FFBC-5760-BD74E8CAF9E6}"/>
              </a:ext>
            </a:extLst>
          </p:cNvPr>
          <p:cNvGrpSpPr/>
          <p:nvPr/>
        </p:nvGrpSpPr>
        <p:grpSpPr>
          <a:xfrm>
            <a:off x="8596856" y="4552757"/>
            <a:ext cx="317047" cy="391277"/>
            <a:chOff x="1980078" y="253998"/>
            <a:chExt cx="3830386" cy="4727197"/>
          </a:xfrm>
          <a:solidFill>
            <a:schemeClr val="accent1"/>
          </a:solidFill>
        </p:grpSpPr>
        <p:sp>
          <p:nvSpPr>
            <p:cNvPr id="81" name="Rectangle 27">
              <a:extLst>
                <a:ext uri="{FF2B5EF4-FFF2-40B4-BE49-F238E27FC236}">
                  <a16:creationId xmlns:a16="http://schemas.microsoft.com/office/drawing/2014/main" id="{570C5D8F-992D-4683-3C98-34F28897D38A}"/>
                </a:ext>
              </a:extLst>
            </p:cNvPr>
            <p:cNvSpPr>
              <a:spLocks noChangeArrowheads="1"/>
            </p:cNvSpPr>
            <p:nvPr/>
          </p:nvSpPr>
          <p:spPr bwMode="auto">
            <a:xfrm>
              <a:off x="1980078" y="2169196"/>
              <a:ext cx="3830386" cy="28119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2" name="Freeform 29">
              <a:extLst>
                <a:ext uri="{FF2B5EF4-FFF2-40B4-BE49-F238E27FC236}">
                  <a16:creationId xmlns:a16="http://schemas.microsoft.com/office/drawing/2014/main" id="{0AF71C65-8403-2C6C-CC37-E09A7D67166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3" name="Freeform 30">
              <a:extLst>
                <a:ext uri="{FF2B5EF4-FFF2-40B4-BE49-F238E27FC236}">
                  <a16:creationId xmlns:a16="http://schemas.microsoft.com/office/drawing/2014/main" id="{E71E8BB2-00C8-DD41-3324-3DAA020107E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84" name="Freeform: Shape 2086">
              <a:extLst>
                <a:ext uri="{FF2B5EF4-FFF2-40B4-BE49-F238E27FC236}">
                  <a16:creationId xmlns:a16="http://schemas.microsoft.com/office/drawing/2014/main" id="{8ADA5229-FF66-CA3E-B8B4-A5B648EB665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5" name="Group 2087">
            <a:extLst>
              <a:ext uri="{FF2B5EF4-FFF2-40B4-BE49-F238E27FC236}">
                <a16:creationId xmlns:a16="http://schemas.microsoft.com/office/drawing/2014/main" id="{3C1B45A4-66E6-AFF4-97C5-AC2D16271C58}"/>
              </a:ext>
            </a:extLst>
          </p:cNvPr>
          <p:cNvGrpSpPr/>
          <p:nvPr/>
        </p:nvGrpSpPr>
        <p:grpSpPr>
          <a:xfrm>
            <a:off x="745922" y="3209973"/>
            <a:ext cx="336859" cy="335780"/>
            <a:chOff x="2562225" y="1587500"/>
            <a:chExt cx="495300" cy="493713"/>
          </a:xfrm>
        </p:grpSpPr>
        <p:sp>
          <p:nvSpPr>
            <p:cNvPr id="86" name="Rectangle 33">
              <a:extLst>
                <a:ext uri="{FF2B5EF4-FFF2-40B4-BE49-F238E27FC236}">
                  <a16:creationId xmlns:a16="http://schemas.microsoft.com/office/drawing/2014/main" id="{9C3E2D79-3D44-23FD-3843-82E08C77AA62}"/>
                </a:ext>
              </a:extLst>
            </p:cNvPr>
            <p:cNvSpPr>
              <a:spLocks noChangeArrowheads="1"/>
            </p:cNvSpPr>
            <p:nvPr/>
          </p:nvSpPr>
          <p:spPr bwMode="auto">
            <a:xfrm>
              <a:off x="2562225" y="1587500"/>
              <a:ext cx="495300" cy="493713"/>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7" name="Rectangle 34">
              <a:extLst>
                <a:ext uri="{FF2B5EF4-FFF2-40B4-BE49-F238E27FC236}">
                  <a16:creationId xmlns:a16="http://schemas.microsoft.com/office/drawing/2014/main" id="{4202E650-D27B-5918-918B-2C45D74E5428}"/>
                </a:ext>
              </a:extLst>
            </p:cNvPr>
            <p:cNvSpPr>
              <a:spLocks noChangeArrowheads="1"/>
            </p:cNvSpPr>
            <p:nvPr/>
          </p:nvSpPr>
          <p:spPr bwMode="auto">
            <a:xfrm>
              <a:off x="2640013" y="1695450"/>
              <a:ext cx="339725" cy="339725"/>
            </a:xfrm>
            <a:prstGeom prst="rect">
              <a:avLst/>
            </a:prstGeom>
            <a:solidFill>
              <a:srgbClr val="0078D4"/>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88" name="Rectangle 35">
              <a:extLst>
                <a:ext uri="{FF2B5EF4-FFF2-40B4-BE49-F238E27FC236}">
                  <a16:creationId xmlns:a16="http://schemas.microsoft.com/office/drawing/2014/main" id="{1818A45B-C136-BF82-CB67-0AF60FE0E9D0}"/>
                </a:ext>
              </a:extLst>
            </p:cNvPr>
            <p:cNvSpPr>
              <a:spLocks noChangeArrowheads="1"/>
            </p:cNvSpPr>
            <p:nvPr/>
          </p:nvSpPr>
          <p:spPr bwMode="auto">
            <a:xfrm>
              <a:off x="2763838" y="1895475"/>
              <a:ext cx="92075" cy="93663"/>
            </a:xfrm>
            <a:prstGeom prst="rect">
              <a:avLst/>
            </a:prstGeom>
            <a:solidFill>
              <a:srgbClr val="50E6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89" name="Group 2091">
            <a:extLst>
              <a:ext uri="{FF2B5EF4-FFF2-40B4-BE49-F238E27FC236}">
                <a16:creationId xmlns:a16="http://schemas.microsoft.com/office/drawing/2014/main" id="{32A2992A-5232-0D72-AEB3-DE7639A6514B}"/>
              </a:ext>
            </a:extLst>
          </p:cNvPr>
          <p:cNvGrpSpPr/>
          <p:nvPr/>
        </p:nvGrpSpPr>
        <p:grpSpPr>
          <a:xfrm>
            <a:off x="4569893" y="4552757"/>
            <a:ext cx="360095" cy="360095"/>
            <a:chOff x="5418138" y="1585913"/>
            <a:chExt cx="495300" cy="495300"/>
          </a:xfrm>
          <a:solidFill>
            <a:schemeClr val="accent1"/>
          </a:solidFill>
        </p:grpSpPr>
        <p:grpSp>
          <p:nvGrpSpPr>
            <p:cNvPr id="90" name="Group 2092">
              <a:extLst>
                <a:ext uri="{FF2B5EF4-FFF2-40B4-BE49-F238E27FC236}">
                  <a16:creationId xmlns:a16="http://schemas.microsoft.com/office/drawing/2014/main" id="{F74EB4E7-E9EC-E1E3-6235-EC69F809490B}"/>
                </a:ext>
              </a:extLst>
            </p:cNvPr>
            <p:cNvGrpSpPr/>
            <p:nvPr/>
          </p:nvGrpSpPr>
          <p:grpSpPr>
            <a:xfrm>
              <a:off x="5565776" y="1755776"/>
              <a:ext cx="200025" cy="123825"/>
              <a:chOff x="5565776" y="1755776"/>
              <a:chExt cx="200025" cy="123825"/>
            </a:xfrm>
            <a:grpFill/>
          </p:grpSpPr>
          <p:sp>
            <p:nvSpPr>
              <p:cNvPr id="94" name="Oval 79">
                <a:extLst>
                  <a:ext uri="{FF2B5EF4-FFF2-40B4-BE49-F238E27FC236}">
                    <a16:creationId xmlns:a16="http://schemas.microsoft.com/office/drawing/2014/main" id="{64CD2846-1EA4-B2FA-648B-5903FBFBB579}"/>
                  </a:ext>
                </a:extLst>
              </p:cNvPr>
              <p:cNvSpPr>
                <a:spLocks noChangeArrowheads="1"/>
              </p:cNvSpPr>
              <p:nvPr/>
            </p:nvSpPr>
            <p:spPr bwMode="auto">
              <a:xfrm>
                <a:off x="5580063" y="1755776"/>
                <a:ext cx="123825" cy="123825"/>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5" name="Freeform 80">
                <a:extLst>
                  <a:ext uri="{FF2B5EF4-FFF2-40B4-BE49-F238E27FC236}">
                    <a16:creationId xmlns:a16="http://schemas.microsoft.com/office/drawing/2014/main" id="{FFA8EDA8-9F94-89FF-C0A5-04C7523534E4}"/>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6" name="Oval 81">
                <a:extLst>
                  <a:ext uri="{FF2B5EF4-FFF2-40B4-BE49-F238E27FC236}">
                    <a16:creationId xmlns:a16="http://schemas.microsoft.com/office/drawing/2014/main" id="{B3B3A940-40B3-01B3-2426-4A6C89D7AE2D}"/>
                  </a:ext>
                </a:extLst>
              </p:cNvPr>
              <p:cNvSpPr>
                <a:spLocks noChangeArrowheads="1"/>
              </p:cNvSpPr>
              <p:nvPr/>
            </p:nvSpPr>
            <p:spPr bwMode="auto">
              <a:xfrm>
                <a:off x="5670551" y="1782763"/>
                <a:ext cx="80963" cy="80963"/>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nvGrpSpPr>
            <p:cNvPr id="91" name="Group 2093">
              <a:extLst>
                <a:ext uri="{FF2B5EF4-FFF2-40B4-BE49-F238E27FC236}">
                  <a16:creationId xmlns:a16="http://schemas.microsoft.com/office/drawing/2014/main" id="{109CD8F7-C194-63AF-66A4-5530B59D4AB4}"/>
                </a:ext>
              </a:extLst>
            </p:cNvPr>
            <p:cNvGrpSpPr/>
            <p:nvPr/>
          </p:nvGrpSpPr>
          <p:grpSpPr>
            <a:xfrm>
              <a:off x="5418138" y="1585913"/>
              <a:ext cx="495300" cy="495300"/>
              <a:chOff x="5418138" y="1585913"/>
              <a:chExt cx="495300" cy="495300"/>
            </a:xfrm>
            <a:grpFill/>
          </p:grpSpPr>
          <p:sp>
            <p:nvSpPr>
              <p:cNvPr id="92" name="Freeform 82">
                <a:extLst>
                  <a:ext uri="{FF2B5EF4-FFF2-40B4-BE49-F238E27FC236}">
                    <a16:creationId xmlns:a16="http://schemas.microsoft.com/office/drawing/2014/main" id="{0EC58B90-219D-FCDA-9467-F83ED083330B}"/>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93" name="Freeform 83">
                <a:extLst>
                  <a:ext uri="{FF2B5EF4-FFF2-40B4-BE49-F238E27FC236}">
                    <a16:creationId xmlns:a16="http://schemas.microsoft.com/office/drawing/2014/main" id="{BF595B2A-4527-3CC3-E118-A989B91E4196}"/>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grpSp>
      <p:grpSp>
        <p:nvGrpSpPr>
          <p:cNvPr id="97" name="Group 94">
            <a:extLst>
              <a:ext uri="{FF2B5EF4-FFF2-40B4-BE49-F238E27FC236}">
                <a16:creationId xmlns:a16="http://schemas.microsoft.com/office/drawing/2014/main" id="{B01AD0A7-5066-5CEB-02C6-A90B2A8361AF}"/>
              </a:ext>
            </a:extLst>
          </p:cNvPr>
          <p:cNvGrpSpPr>
            <a:grpSpLocks noChangeAspect="1"/>
          </p:cNvGrpSpPr>
          <p:nvPr/>
        </p:nvGrpSpPr>
        <p:grpSpPr bwMode="auto">
          <a:xfrm>
            <a:off x="756706" y="5225921"/>
            <a:ext cx="326075" cy="326075"/>
            <a:chOff x="4013" y="999"/>
            <a:chExt cx="312" cy="312"/>
          </a:xfrm>
          <a:solidFill>
            <a:schemeClr val="accent1"/>
          </a:solidFill>
        </p:grpSpPr>
        <p:sp>
          <p:nvSpPr>
            <p:cNvPr id="98" name="Rectangle 95">
              <a:extLst>
                <a:ext uri="{FF2B5EF4-FFF2-40B4-BE49-F238E27FC236}">
                  <a16:creationId xmlns:a16="http://schemas.microsoft.com/office/drawing/2014/main" id="{33991C8D-6957-97E6-B9B2-F5A54BF25916}"/>
                </a:ext>
              </a:extLst>
            </p:cNvPr>
            <p:cNvSpPr>
              <a:spLocks noChangeArrowheads="1"/>
            </p:cNvSpPr>
            <p:nvPr/>
          </p:nvSpPr>
          <p:spPr bwMode="auto">
            <a:xfrm>
              <a:off x="4013" y="999"/>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99" name="Rectangle 96">
              <a:extLst>
                <a:ext uri="{FF2B5EF4-FFF2-40B4-BE49-F238E27FC236}">
                  <a16:creationId xmlns:a16="http://schemas.microsoft.com/office/drawing/2014/main" id="{40A821F4-C293-0EDD-7BFE-01A2C3935CD8}"/>
                </a:ext>
              </a:extLst>
            </p:cNvPr>
            <p:cNvSpPr>
              <a:spLocks noChangeArrowheads="1"/>
            </p:cNvSpPr>
            <p:nvPr/>
          </p:nvSpPr>
          <p:spPr bwMode="auto">
            <a:xfrm>
              <a:off x="4179" y="999"/>
              <a:ext cx="146" cy="146"/>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0" name="Rectangle 97">
              <a:extLst>
                <a:ext uri="{FF2B5EF4-FFF2-40B4-BE49-F238E27FC236}">
                  <a16:creationId xmlns:a16="http://schemas.microsoft.com/office/drawing/2014/main" id="{B7EE7238-5C45-2659-2741-9272B896E1E0}"/>
                </a:ext>
              </a:extLst>
            </p:cNvPr>
            <p:cNvSpPr>
              <a:spLocks noChangeArrowheads="1"/>
            </p:cNvSpPr>
            <p:nvPr/>
          </p:nvSpPr>
          <p:spPr bwMode="auto">
            <a:xfrm>
              <a:off x="4013"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01" name="Rectangle 98">
              <a:extLst>
                <a:ext uri="{FF2B5EF4-FFF2-40B4-BE49-F238E27FC236}">
                  <a16:creationId xmlns:a16="http://schemas.microsoft.com/office/drawing/2014/main" id="{4F3D6F89-556A-3448-D180-F34E05EC5E2E}"/>
                </a:ext>
              </a:extLst>
            </p:cNvPr>
            <p:cNvSpPr>
              <a:spLocks noChangeArrowheads="1"/>
            </p:cNvSpPr>
            <p:nvPr/>
          </p:nvSpPr>
          <p:spPr bwMode="auto">
            <a:xfrm>
              <a:off x="4179" y="1165"/>
              <a:ext cx="146" cy="14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grpSp>
      <p:cxnSp>
        <p:nvCxnSpPr>
          <p:cNvPr id="102" name="Straight Connector 2104">
            <a:extLst>
              <a:ext uri="{FF2B5EF4-FFF2-40B4-BE49-F238E27FC236}">
                <a16:creationId xmlns:a16="http://schemas.microsoft.com/office/drawing/2014/main" id="{80892CBA-5D86-D5F5-1DC1-BBC5201A14C0}"/>
              </a:ext>
            </a:extLst>
          </p:cNvPr>
          <p:cNvCxnSpPr>
            <a:cxnSpLocks/>
          </p:cNvCxnSpPr>
          <p:nvPr/>
        </p:nvCxnSpPr>
        <p:spPr>
          <a:xfrm>
            <a:off x="590478"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2105">
            <a:extLst>
              <a:ext uri="{FF2B5EF4-FFF2-40B4-BE49-F238E27FC236}">
                <a16:creationId xmlns:a16="http://schemas.microsoft.com/office/drawing/2014/main" id="{6974D7C5-FE4A-5F24-8EEF-360A213D0F72}"/>
              </a:ext>
            </a:extLst>
          </p:cNvPr>
          <p:cNvCxnSpPr>
            <a:cxnSpLocks/>
          </p:cNvCxnSpPr>
          <p:nvPr/>
        </p:nvCxnSpPr>
        <p:spPr>
          <a:xfrm>
            <a:off x="452659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2106">
            <a:extLst>
              <a:ext uri="{FF2B5EF4-FFF2-40B4-BE49-F238E27FC236}">
                <a16:creationId xmlns:a16="http://schemas.microsoft.com/office/drawing/2014/main" id="{DA302A85-61D2-FAE5-6425-028A065C0C8C}"/>
              </a:ext>
            </a:extLst>
          </p:cNvPr>
          <p:cNvCxnSpPr>
            <a:cxnSpLocks/>
          </p:cNvCxnSpPr>
          <p:nvPr/>
        </p:nvCxnSpPr>
        <p:spPr>
          <a:xfrm>
            <a:off x="8462717" y="2324139"/>
            <a:ext cx="3383280" cy="0"/>
          </a:xfrm>
          <a:prstGeom prst="line">
            <a:avLst/>
          </a:prstGeom>
          <a:ln w="63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 name="Group 15">
            <a:extLst>
              <a:ext uri="{FF2B5EF4-FFF2-40B4-BE49-F238E27FC236}">
                <a16:creationId xmlns:a16="http://schemas.microsoft.com/office/drawing/2014/main" id="{D4F619C9-AC12-0BBB-B120-9229E17CE036}"/>
              </a:ext>
            </a:extLst>
          </p:cNvPr>
          <p:cNvGrpSpPr>
            <a:grpSpLocks noChangeAspect="1"/>
          </p:cNvGrpSpPr>
          <p:nvPr/>
        </p:nvGrpSpPr>
        <p:grpSpPr bwMode="auto">
          <a:xfrm>
            <a:off x="8533931" y="1540895"/>
            <a:ext cx="483216" cy="483216"/>
            <a:chOff x="410" y="1520"/>
            <a:chExt cx="359" cy="359"/>
          </a:xfrm>
        </p:grpSpPr>
        <p:sp>
          <p:nvSpPr>
            <p:cNvPr id="106" name="Freeform 16">
              <a:extLst>
                <a:ext uri="{FF2B5EF4-FFF2-40B4-BE49-F238E27FC236}">
                  <a16:creationId xmlns:a16="http://schemas.microsoft.com/office/drawing/2014/main" id="{886438EC-DDE5-718D-A3C9-F2B0828AC48B}"/>
                </a:ext>
              </a:extLst>
            </p:cNvPr>
            <p:cNvSpPr>
              <a:spLocks/>
            </p:cNvSpPr>
            <p:nvPr/>
          </p:nvSpPr>
          <p:spPr bwMode="auto">
            <a:xfrm>
              <a:off x="410" y="1520"/>
              <a:ext cx="107" cy="359"/>
            </a:xfrm>
            <a:custGeom>
              <a:avLst/>
              <a:gdLst>
                <a:gd name="T0" fmla="*/ 107 w 107"/>
                <a:gd name="T1" fmla="*/ 359 h 359"/>
                <a:gd name="T2" fmla="*/ 0 w 107"/>
                <a:gd name="T3" fmla="*/ 359 h 359"/>
                <a:gd name="T4" fmla="*/ 0 w 107"/>
                <a:gd name="T5" fmla="*/ 0 h 359"/>
                <a:gd name="T6" fmla="*/ 107 w 107"/>
                <a:gd name="T7" fmla="*/ 0 h 359"/>
                <a:gd name="T8" fmla="*/ 107 w 107"/>
                <a:gd name="T9" fmla="*/ 359 h 359"/>
                <a:gd name="T10" fmla="*/ 107 w 107"/>
                <a:gd name="T11" fmla="*/ 359 h 359"/>
              </a:gdLst>
              <a:ahLst/>
              <a:cxnLst>
                <a:cxn ang="0">
                  <a:pos x="T0" y="T1"/>
                </a:cxn>
                <a:cxn ang="0">
                  <a:pos x="T2" y="T3"/>
                </a:cxn>
                <a:cxn ang="0">
                  <a:pos x="T4" y="T5"/>
                </a:cxn>
                <a:cxn ang="0">
                  <a:pos x="T6" y="T7"/>
                </a:cxn>
                <a:cxn ang="0">
                  <a:pos x="T8" y="T9"/>
                </a:cxn>
                <a:cxn ang="0">
                  <a:pos x="T10" y="T11"/>
                </a:cxn>
              </a:cxnLst>
              <a:rect l="0" t="0" r="r" b="b"/>
              <a:pathLst>
                <a:path w="107" h="359">
                  <a:moveTo>
                    <a:pt x="107" y="359"/>
                  </a:moveTo>
                  <a:lnTo>
                    <a:pt x="0" y="359"/>
                  </a:lnTo>
                  <a:lnTo>
                    <a:pt x="0" y="0"/>
                  </a:lnTo>
                  <a:lnTo>
                    <a:pt x="107" y="0"/>
                  </a:lnTo>
                  <a:lnTo>
                    <a:pt x="107" y="359"/>
                  </a:lnTo>
                  <a:lnTo>
                    <a:pt x="107" y="359"/>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 name="Freeform 17">
              <a:extLst>
                <a:ext uri="{FF2B5EF4-FFF2-40B4-BE49-F238E27FC236}">
                  <a16:creationId xmlns:a16="http://schemas.microsoft.com/office/drawing/2014/main" id="{4F8A2120-EF8B-F147-1DF5-78202F99FEFF}"/>
                </a:ext>
              </a:extLst>
            </p:cNvPr>
            <p:cNvSpPr>
              <a:spLocks/>
            </p:cNvSpPr>
            <p:nvPr/>
          </p:nvSpPr>
          <p:spPr bwMode="auto">
            <a:xfrm>
              <a:off x="536" y="1652"/>
              <a:ext cx="107" cy="227"/>
            </a:xfrm>
            <a:custGeom>
              <a:avLst/>
              <a:gdLst>
                <a:gd name="T0" fmla="*/ 107 w 107"/>
                <a:gd name="T1" fmla="*/ 227 h 227"/>
                <a:gd name="T2" fmla="*/ 0 w 107"/>
                <a:gd name="T3" fmla="*/ 227 h 227"/>
                <a:gd name="T4" fmla="*/ 0 w 107"/>
                <a:gd name="T5" fmla="*/ 0 h 227"/>
                <a:gd name="T6" fmla="*/ 107 w 107"/>
                <a:gd name="T7" fmla="*/ 0 h 227"/>
                <a:gd name="T8" fmla="*/ 107 w 107"/>
                <a:gd name="T9" fmla="*/ 227 h 227"/>
                <a:gd name="T10" fmla="*/ 107 w 107"/>
                <a:gd name="T11" fmla="*/ 227 h 227"/>
              </a:gdLst>
              <a:ahLst/>
              <a:cxnLst>
                <a:cxn ang="0">
                  <a:pos x="T0" y="T1"/>
                </a:cxn>
                <a:cxn ang="0">
                  <a:pos x="T2" y="T3"/>
                </a:cxn>
                <a:cxn ang="0">
                  <a:pos x="T4" y="T5"/>
                </a:cxn>
                <a:cxn ang="0">
                  <a:pos x="T6" y="T7"/>
                </a:cxn>
                <a:cxn ang="0">
                  <a:pos x="T8" y="T9"/>
                </a:cxn>
                <a:cxn ang="0">
                  <a:pos x="T10" y="T11"/>
                </a:cxn>
              </a:cxnLst>
              <a:rect l="0" t="0" r="r" b="b"/>
              <a:pathLst>
                <a:path w="107" h="227">
                  <a:moveTo>
                    <a:pt x="107" y="227"/>
                  </a:moveTo>
                  <a:lnTo>
                    <a:pt x="0" y="227"/>
                  </a:lnTo>
                  <a:lnTo>
                    <a:pt x="0" y="0"/>
                  </a:lnTo>
                  <a:lnTo>
                    <a:pt x="107" y="0"/>
                  </a:lnTo>
                  <a:lnTo>
                    <a:pt x="107" y="227"/>
                  </a:lnTo>
                  <a:lnTo>
                    <a:pt x="107" y="227"/>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 name="Freeform 18">
              <a:extLst>
                <a:ext uri="{FF2B5EF4-FFF2-40B4-BE49-F238E27FC236}">
                  <a16:creationId xmlns:a16="http://schemas.microsoft.com/office/drawing/2014/main" id="{08D7ED44-70E9-1E29-BDF1-B0BFAE5D0AD3}"/>
                </a:ext>
              </a:extLst>
            </p:cNvPr>
            <p:cNvSpPr>
              <a:spLocks/>
            </p:cNvSpPr>
            <p:nvPr/>
          </p:nvSpPr>
          <p:spPr bwMode="auto">
            <a:xfrm>
              <a:off x="662" y="1747"/>
              <a:ext cx="107" cy="132"/>
            </a:xfrm>
            <a:custGeom>
              <a:avLst/>
              <a:gdLst>
                <a:gd name="T0" fmla="*/ 107 w 107"/>
                <a:gd name="T1" fmla="*/ 132 h 132"/>
                <a:gd name="T2" fmla="*/ 0 w 107"/>
                <a:gd name="T3" fmla="*/ 132 h 132"/>
                <a:gd name="T4" fmla="*/ 0 w 107"/>
                <a:gd name="T5" fmla="*/ 0 h 132"/>
                <a:gd name="T6" fmla="*/ 107 w 107"/>
                <a:gd name="T7" fmla="*/ 0 h 132"/>
                <a:gd name="T8" fmla="*/ 107 w 107"/>
                <a:gd name="T9" fmla="*/ 132 h 132"/>
                <a:gd name="T10" fmla="*/ 107 w 107"/>
                <a:gd name="T11" fmla="*/ 132 h 132"/>
              </a:gdLst>
              <a:ahLst/>
              <a:cxnLst>
                <a:cxn ang="0">
                  <a:pos x="T0" y="T1"/>
                </a:cxn>
                <a:cxn ang="0">
                  <a:pos x="T2" y="T3"/>
                </a:cxn>
                <a:cxn ang="0">
                  <a:pos x="T4" y="T5"/>
                </a:cxn>
                <a:cxn ang="0">
                  <a:pos x="T6" y="T7"/>
                </a:cxn>
                <a:cxn ang="0">
                  <a:pos x="T8" y="T9"/>
                </a:cxn>
                <a:cxn ang="0">
                  <a:pos x="T10" y="T11"/>
                </a:cxn>
              </a:cxnLst>
              <a:rect l="0" t="0" r="r" b="b"/>
              <a:pathLst>
                <a:path w="107" h="132">
                  <a:moveTo>
                    <a:pt x="107" y="132"/>
                  </a:moveTo>
                  <a:lnTo>
                    <a:pt x="0" y="132"/>
                  </a:lnTo>
                  <a:lnTo>
                    <a:pt x="0" y="0"/>
                  </a:lnTo>
                  <a:lnTo>
                    <a:pt x="107" y="0"/>
                  </a:lnTo>
                  <a:lnTo>
                    <a:pt x="107" y="132"/>
                  </a:lnTo>
                  <a:lnTo>
                    <a:pt x="107" y="132"/>
                  </a:lnTo>
                  <a:close/>
                </a:path>
              </a:pathLst>
            </a:custGeom>
            <a:solidFill>
              <a:srgbClr val="0078D4"/>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 name="Freeform 19">
              <a:extLst>
                <a:ext uri="{FF2B5EF4-FFF2-40B4-BE49-F238E27FC236}">
                  <a16:creationId xmlns:a16="http://schemas.microsoft.com/office/drawing/2014/main" id="{0FADECE3-2F02-A33F-B983-3B4887E1FCD1}"/>
                </a:ext>
              </a:extLst>
            </p:cNvPr>
            <p:cNvSpPr>
              <a:spLocks/>
            </p:cNvSpPr>
            <p:nvPr/>
          </p:nvSpPr>
          <p:spPr bwMode="auto">
            <a:xfrm>
              <a:off x="454" y="1747"/>
              <a:ext cx="19" cy="132"/>
            </a:xfrm>
            <a:custGeom>
              <a:avLst/>
              <a:gdLst>
                <a:gd name="T0" fmla="*/ 19 w 19"/>
                <a:gd name="T1" fmla="*/ 132 h 132"/>
                <a:gd name="T2" fmla="*/ 0 w 19"/>
                <a:gd name="T3" fmla="*/ 132 h 132"/>
                <a:gd name="T4" fmla="*/ 0 w 19"/>
                <a:gd name="T5" fmla="*/ 0 h 132"/>
                <a:gd name="T6" fmla="*/ 19 w 19"/>
                <a:gd name="T7" fmla="*/ 0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0" y="132"/>
                  </a:lnTo>
                  <a:lnTo>
                    <a:pt x="0" y="0"/>
                  </a:lnTo>
                  <a:lnTo>
                    <a:pt x="19" y="0"/>
                  </a:lnTo>
                  <a:lnTo>
                    <a:pt x="19" y="132"/>
                  </a:lnTo>
                  <a:lnTo>
                    <a:pt x="19" y="132"/>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 name="Freeform 20">
              <a:extLst>
                <a:ext uri="{FF2B5EF4-FFF2-40B4-BE49-F238E27FC236}">
                  <a16:creationId xmlns:a16="http://schemas.microsoft.com/office/drawing/2014/main" id="{7437D4EB-651B-C76A-1B26-E86343AAD82E}"/>
                </a:ext>
              </a:extLst>
            </p:cNvPr>
            <p:cNvSpPr>
              <a:spLocks/>
            </p:cNvSpPr>
            <p:nvPr/>
          </p:nvSpPr>
          <p:spPr bwMode="auto">
            <a:xfrm>
              <a:off x="580" y="1785"/>
              <a:ext cx="19" cy="94"/>
            </a:xfrm>
            <a:custGeom>
              <a:avLst/>
              <a:gdLst>
                <a:gd name="T0" fmla="*/ 19 w 19"/>
                <a:gd name="T1" fmla="*/ 94 h 94"/>
                <a:gd name="T2" fmla="*/ 0 w 19"/>
                <a:gd name="T3" fmla="*/ 94 h 94"/>
                <a:gd name="T4" fmla="*/ 0 w 19"/>
                <a:gd name="T5" fmla="*/ 0 h 94"/>
                <a:gd name="T6" fmla="*/ 19 w 19"/>
                <a:gd name="T7" fmla="*/ 0 h 94"/>
                <a:gd name="T8" fmla="*/ 19 w 19"/>
                <a:gd name="T9" fmla="*/ 94 h 94"/>
                <a:gd name="T10" fmla="*/ 19 w 19"/>
                <a:gd name="T11" fmla="*/ 94 h 94"/>
              </a:gdLst>
              <a:ahLst/>
              <a:cxnLst>
                <a:cxn ang="0">
                  <a:pos x="T0" y="T1"/>
                </a:cxn>
                <a:cxn ang="0">
                  <a:pos x="T2" y="T3"/>
                </a:cxn>
                <a:cxn ang="0">
                  <a:pos x="T4" y="T5"/>
                </a:cxn>
                <a:cxn ang="0">
                  <a:pos x="T6" y="T7"/>
                </a:cxn>
                <a:cxn ang="0">
                  <a:pos x="T8" y="T9"/>
                </a:cxn>
                <a:cxn ang="0">
                  <a:pos x="T10" y="T11"/>
                </a:cxn>
              </a:cxnLst>
              <a:rect l="0" t="0" r="r" b="b"/>
              <a:pathLst>
                <a:path w="19" h="94">
                  <a:moveTo>
                    <a:pt x="19" y="94"/>
                  </a:moveTo>
                  <a:lnTo>
                    <a:pt x="0" y="94"/>
                  </a:lnTo>
                  <a:lnTo>
                    <a:pt x="0" y="0"/>
                  </a:lnTo>
                  <a:lnTo>
                    <a:pt x="19" y="0"/>
                  </a:lnTo>
                  <a:lnTo>
                    <a:pt x="19" y="94"/>
                  </a:lnTo>
                  <a:lnTo>
                    <a:pt x="19" y="94"/>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 name="Freeform 21">
              <a:extLst>
                <a:ext uri="{FF2B5EF4-FFF2-40B4-BE49-F238E27FC236}">
                  <a16:creationId xmlns:a16="http://schemas.microsoft.com/office/drawing/2014/main" id="{89FB16AA-DB6D-3DF8-0D26-7B1254C80E9E}"/>
                </a:ext>
              </a:extLst>
            </p:cNvPr>
            <p:cNvSpPr>
              <a:spLocks/>
            </p:cNvSpPr>
            <p:nvPr/>
          </p:nvSpPr>
          <p:spPr bwMode="auto">
            <a:xfrm>
              <a:off x="706" y="1841"/>
              <a:ext cx="19" cy="38"/>
            </a:xfrm>
            <a:custGeom>
              <a:avLst/>
              <a:gdLst>
                <a:gd name="T0" fmla="*/ 19 w 19"/>
                <a:gd name="T1" fmla="*/ 38 h 38"/>
                <a:gd name="T2" fmla="*/ 0 w 19"/>
                <a:gd name="T3" fmla="*/ 38 h 38"/>
                <a:gd name="T4" fmla="*/ 0 w 19"/>
                <a:gd name="T5" fmla="*/ 0 h 38"/>
                <a:gd name="T6" fmla="*/ 19 w 19"/>
                <a:gd name="T7" fmla="*/ 0 h 38"/>
                <a:gd name="T8" fmla="*/ 19 w 19"/>
                <a:gd name="T9" fmla="*/ 38 h 38"/>
                <a:gd name="T10" fmla="*/ 19 w 19"/>
                <a:gd name="T11" fmla="*/ 38 h 38"/>
              </a:gdLst>
              <a:ahLst/>
              <a:cxnLst>
                <a:cxn ang="0">
                  <a:pos x="T0" y="T1"/>
                </a:cxn>
                <a:cxn ang="0">
                  <a:pos x="T2" y="T3"/>
                </a:cxn>
                <a:cxn ang="0">
                  <a:pos x="T4" y="T5"/>
                </a:cxn>
                <a:cxn ang="0">
                  <a:pos x="T6" y="T7"/>
                </a:cxn>
                <a:cxn ang="0">
                  <a:pos x="T8" y="T9"/>
                </a:cxn>
                <a:cxn ang="0">
                  <a:pos x="T10" y="T11"/>
                </a:cxn>
              </a:cxnLst>
              <a:rect l="0" t="0" r="r" b="b"/>
              <a:pathLst>
                <a:path w="19" h="38">
                  <a:moveTo>
                    <a:pt x="19" y="38"/>
                  </a:moveTo>
                  <a:lnTo>
                    <a:pt x="0" y="38"/>
                  </a:lnTo>
                  <a:lnTo>
                    <a:pt x="0" y="0"/>
                  </a:lnTo>
                  <a:lnTo>
                    <a:pt x="19" y="0"/>
                  </a:lnTo>
                  <a:lnTo>
                    <a:pt x="19" y="38"/>
                  </a:lnTo>
                  <a:lnTo>
                    <a:pt x="19" y="38"/>
                  </a:lnTo>
                  <a:close/>
                </a:path>
              </a:pathLst>
            </a:custGeom>
            <a:solidFill>
              <a:srgbClr val="58E1FB"/>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
            <a:extLst>
              <a:ext uri="{FF2B5EF4-FFF2-40B4-BE49-F238E27FC236}">
                <a16:creationId xmlns:a16="http://schemas.microsoft.com/office/drawing/2014/main" id="{E26914A1-74F7-A003-86FB-E180617D63E1}"/>
              </a:ext>
            </a:extLst>
          </p:cNvPr>
          <p:cNvGrpSpPr>
            <a:grpSpLocks noChangeAspect="1"/>
          </p:cNvGrpSpPr>
          <p:nvPr/>
        </p:nvGrpSpPr>
        <p:grpSpPr bwMode="auto">
          <a:xfrm>
            <a:off x="4648074" y="1541654"/>
            <a:ext cx="485208" cy="485208"/>
            <a:chOff x="410" y="999"/>
            <a:chExt cx="312" cy="312"/>
          </a:xfrm>
          <a:noFill/>
        </p:grpSpPr>
        <p:sp>
          <p:nvSpPr>
            <p:cNvPr id="113" name="Freeform 12">
              <a:extLst>
                <a:ext uri="{FF2B5EF4-FFF2-40B4-BE49-F238E27FC236}">
                  <a16:creationId xmlns:a16="http://schemas.microsoft.com/office/drawing/2014/main" id="{F6810F39-A7FB-7BA4-CF7A-CDFCD45505CB}"/>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 name="Line 13">
              <a:extLst>
                <a:ext uri="{FF2B5EF4-FFF2-40B4-BE49-F238E27FC236}">
                  <a16:creationId xmlns:a16="http://schemas.microsoft.com/office/drawing/2014/main" id="{AAAFEB27-8060-708A-9156-770217A6E0E1}"/>
                </a:ext>
              </a:extLst>
            </p:cNvPr>
            <p:cNvSpPr>
              <a:spLocks noChangeShapeType="1"/>
            </p:cNvSpPr>
            <p:nvPr/>
          </p:nvSpPr>
          <p:spPr bwMode="auto">
            <a:xfrm>
              <a:off x="566" y="1040"/>
              <a:ext cx="0" cy="245"/>
            </a:xfrm>
            <a:prstGeom prst="line">
              <a:avLst/>
            </a:prstGeom>
            <a:grpFill/>
            <a:ln w="793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 name="Oval 14">
              <a:extLst>
                <a:ext uri="{FF2B5EF4-FFF2-40B4-BE49-F238E27FC236}">
                  <a16:creationId xmlns:a16="http://schemas.microsoft.com/office/drawing/2014/main" id="{0506E201-74C7-26E4-B804-43DA1CFEC5A8}"/>
                </a:ext>
              </a:extLst>
            </p:cNvPr>
            <p:cNvSpPr>
              <a:spLocks noChangeArrowheads="1"/>
            </p:cNvSpPr>
            <p:nvPr/>
          </p:nvSpPr>
          <p:spPr bwMode="auto">
            <a:xfrm>
              <a:off x="537"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Oval 15">
              <a:extLst>
                <a:ext uri="{FF2B5EF4-FFF2-40B4-BE49-F238E27FC236}">
                  <a16:creationId xmlns:a16="http://schemas.microsoft.com/office/drawing/2014/main" id="{6874CBBC-566A-9D1F-CA5F-759B81D7B2C0}"/>
                </a:ext>
              </a:extLst>
            </p:cNvPr>
            <p:cNvSpPr>
              <a:spLocks noChangeArrowheads="1"/>
            </p:cNvSpPr>
            <p:nvPr/>
          </p:nvSpPr>
          <p:spPr bwMode="auto">
            <a:xfrm>
              <a:off x="537" y="999"/>
              <a:ext cx="58" cy="59"/>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Oval 16">
              <a:extLst>
                <a:ext uri="{FF2B5EF4-FFF2-40B4-BE49-F238E27FC236}">
                  <a16:creationId xmlns:a16="http://schemas.microsoft.com/office/drawing/2014/main" id="{9A6DB81A-DFB1-FB9B-E33B-C84A799919D7}"/>
                </a:ext>
              </a:extLst>
            </p:cNvPr>
            <p:cNvSpPr>
              <a:spLocks noChangeArrowheads="1"/>
            </p:cNvSpPr>
            <p:nvPr/>
          </p:nvSpPr>
          <p:spPr bwMode="auto">
            <a:xfrm>
              <a:off x="664" y="1253"/>
              <a:ext cx="58"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Oval 17">
              <a:extLst>
                <a:ext uri="{FF2B5EF4-FFF2-40B4-BE49-F238E27FC236}">
                  <a16:creationId xmlns:a16="http://schemas.microsoft.com/office/drawing/2014/main" id="{7F73BC1F-9FDA-4AD5-EFA4-A71070684156}"/>
                </a:ext>
              </a:extLst>
            </p:cNvPr>
            <p:cNvSpPr>
              <a:spLocks noChangeArrowheads="1"/>
            </p:cNvSpPr>
            <p:nvPr/>
          </p:nvSpPr>
          <p:spPr bwMode="auto">
            <a:xfrm>
              <a:off x="410" y="1253"/>
              <a:ext cx="59" cy="58"/>
            </a:xfrm>
            <a:prstGeom prst="ellipse">
              <a:avLst/>
            </a:pr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9" name="Group 135">
            <a:extLst>
              <a:ext uri="{FF2B5EF4-FFF2-40B4-BE49-F238E27FC236}">
                <a16:creationId xmlns:a16="http://schemas.microsoft.com/office/drawing/2014/main" id="{45F17E28-79B0-709C-7988-BF712CACC596}"/>
              </a:ext>
            </a:extLst>
          </p:cNvPr>
          <p:cNvGrpSpPr>
            <a:grpSpLocks noChangeAspect="1"/>
          </p:cNvGrpSpPr>
          <p:nvPr/>
        </p:nvGrpSpPr>
        <p:grpSpPr bwMode="auto">
          <a:xfrm>
            <a:off x="740720" y="1630197"/>
            <a:ext cx="489754" cy="406559"/>
            <a:chOff x="2204" y="1026"/>
            <a:chExt cx="312" cy="259"/>
          </a:xfrm>
          <a:solidFill>
            <a:schemeClr val="accent1"/>
          </a:solidFill>
        </p:grpSpPr>
        <p:sp>
          <p:nvSpPr>
            <p:cNvPr id="120" name="Freeform 136">
              <a:extLst>
                <a:ext uri="{FF2B5EF4-FFF2-40B4-BE49-F238E27FC236}">
                  <a16:creationId xmlns:a16="http://schemas.microsoft.com/office/drawing/2014/main" id="{D0957293-0638-6E19-3CCD-B9CC0D09C720}"/>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137">
              <a:extLst>
                <a:ext uri="{FF2B5EF4-FFF2-40B4-BE49-F238E27FC236}">
                  <a16:creationId xmlns:a16="http://schemas.microsoft.com/office/drawing/2014/main" id="{7022BC47-FBAE-0005-B287-77136B7BF544}"/>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 name="Freeform 138">
              <a:extLst>
                <a:ext uri="{FF2B5EF4-FFF2-40B4-BE49-F238E27FC236}">
                  <a16:creationId xmlns:a16="http://schemas.microsoft.com/office/drawing/2014/main" id="{8A00D002-1757-C77F-9DA9-53856B25DD19}"/>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 name="Freeform 139">
              <a:extLst>
                <a:ext uri="{FF2B5EF4-FFF2-40B4-BE49-F238E27FC236}">
                  <a16:creationId xmlns:a16="http://schemas.microsoft.com/office/drawing/2014/main" id="{8CD27FC3-3222-97F0-F3BF-36893A657786}"/>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 name="Freeform 140">
              <a:extLst>
                <a:ext uri="{FF2B5EF4-FFF2-40B4-BE49-F238E27FC236}">
                  <a16:creationId xmlns:a16="http://schemas.microsoft.com/office/drawing/2014/main" id="{0722FE0B-81B4-A5C6-B2A3-EAC8833E770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 name="Freeform 141">
              <a:extLst>
                <a:ext uri="{FF2B5EF4-FFF2-40B4-BE49-F238E27FC236}">
                  <a16:creationId xmlns:a16="http://schemas.microsoft.com/office/drawing/2014/main" id="{8525D6CD-2CFC-03F1-7DE2-E30D78B3C8B6}"/>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 name="Oval 142">
              <a:extLst>
                <a:ext uri="{FF2B5EF4-FFF2-40B4-BE49-F238E27FC236}">
                  <a16:creationId xmlns:a16="http://schemas.microsoft.com/office/drawing/2014/main" id="{A4747476-2EB4-54EA-6CA6-0FECE53850CC}"/>
                </a:ext>
              </a:extLst>
            </p:cNvPr>
            <p:cNvSpPr>
              <a:spLocks noChangeArrowheads="1"/>
            </p:cNvSpPr>
            <p:nvPr/>
          </p:nvSpPr>
          <p:spPr bwMode="auto">
            <a:xfrm>
              <a:off x="2331" y="1153"/>
              <a:ext cx="58" cy="58"/>
            </a:xfrm>
            <a:prstGeom prst="ellipse">
              <a:avLst/>
            </a:pr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43">
              <a:extLst>
                <a:ext uri="{FF2B5EF4-FFF2-40B4-BE49-F238E27FC236}">
                  <a16:creationId xmlns:a16="http://schemas.microsoft.com/office/drawing/2014/main" id="{D78CA390-1B7F-BE67-4CD4-07593E30408E}"/>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28" name="Group 48">
            <a:extLst>
              <a:ext uri="{FF2B5EF4-FFF2-40B4-BE49-F238E27FC236}">
                <a16:creationId xmlns:a16="http://schemas.microsoft.com/office/drawing/2014/main" id="{DBF94EDA-E75D-0C82-F750-2B249A81A426}"/>
              </a:ext>
            </a:extLst>
          </p:cNvPr>
          <p:cNvGrpSpPr>
            <a:grpSpLocks noChangeAspect="1"/>
          </p:cNvGrpSpPr>
          <p:nvPr/>
        </p:nvGrpSpPr>
        <p:grpSpPr bwMode="auto">
          <a:xfrm>
            <a:off x="751100" y="4552757"/>
            <a:ext cx="331681" cy="311482"/>
            <a:chOff x="2208" y="1009"/>
            <a:chExt cx="312" cy="293"/>
          </a:xfrm>
          <a:solidFill>
            <a:schemeClr val="accent2"/>
          </a:solidFill>
        </p:grpSpPr>
        <p:sp>
          <p:nvSpPr>
            <p:cNvPr id="129" name="Rectangle 49">
              <a:extLst>
                <a:ext uri="{FF2B5EF4-FFF2-40B4-BE49-F238E27FC236}">
                  <a16:creationId xmlns:a16="http://schemas.microsoft.com/office/drawing/2014/main" id="{9082849F-9DDA-D05A-6B8E-921FDB7FB5B2}"/>
                </a:ext>
              </a:extLst>
            </p:cNvPr>
            <p:cNvSpPr>
              <a:spLocks noChangeArrowheads="1"/>
            </p:cNvSpPr>
            <p:nvPr/>
          </p:nvSpPr>
          <p:spPr bwMode="auto">
            <a:xfrm>
              <a:off x="2208" y="1009"/>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0" name="Rectangle 50">
              <a:extLst>
                <a:ext uri="{FF2B5EF4-FFF2-40B4-BE49-F238E27FC236}">
                  <a16:creationId xmlns:a16="http://schemas.microsoft.com/office/drawing/2014/main" id="{3837CDDD-F8B8-3DC7-1153-0D93EC32300B}"/>
                </a:ext>
              </a:extLst>
            </p:cNvPr>
            <p:cNvSpPr>
              <a:spLocks noChangeArrowheads="1"/>
            </p:cNvSpPr>
            <p:nvPr/>
          </p:nvSpPr>
          <p:spPr bwMode="auto">
            <a:xfrm>
              <a:off x="2208" y="1087"/>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1" name="Rectangle 51">
              <a:extLst>
                <a:ext uri="{FF2B5EF4-FFF2-40B4-BE49-F238E27FC236}">
                  <a16:creationId xmlns:a16="http://schemas.microsoft.com/office/drawing/2014/main" id="{639DB1EC-6452-9088-B595-07BE4A22529C}"/>
                </a:ext>
              </a:extLst>
            </p:cNvPr>
            <p:cNvSpPr>
              <a:spLocks noChangeArrowheads="1"/>
            </p:cNvSpPr>
            <p:nvPr/>
          </p:nvSpPr>
          <p:spPr bwMode="auto">
            <a:xfrm>
              <a:off x="2208" y="1165"/>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2" name="Rectangle 52">
              <a:extLst>
                <a:ext uri="{FF2B5EF4-FFF2-40B4-BE49-F238E27FC236}">
                  <a16:creationId xmlns:a16="http://schemas.microsoft.com/office/drawing/2014/main" id="{F09DC2B0-EEF1-9D18-9E0F-9FBEF0A82CD4}"/>
                </a:ext>
              </a:extLst>
            </p:cNvPr>
            <p:cNvSpPr>
              <a:spLocks noChangeArrowheads="1"/>
            </p:cNvSpPr>
            <p:nvPr/>
          </p:nvSpPr>
          <p:spPr bwMode="auto">
            <a:xfrm>
              <a:off x="2208" y="1243"/>
              <a:ext cx="312" cy="59"/>
            </a:xfrm>
            <a:prstGeom prst="rect">
              <a:avLst/>
            </a:prstGeom>
            <a:solidFill>
              <a:schemeClr val="accent1"/>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400"/>
            </a:p>
          </p:txBody>
        </p:sp>
        <p:sp>
          <p:nvSpPr>
            <p:cNvPr id="133" name="Oval 53">
              <a:extLst>
                <a:ext uri="{FF2B5EF4-FFF2-40B4-BE49-F238E27FC236}">
                  <a16:creationId xmlns:a16="http://schemas.microsoft.com/office/drawing/2014/main" id="{D43C198D-2836-955A-F57A-592E1369769D}"/>
                </a:ext>
              </a:extLst>
            </p:cNvPr>
            <p:cNvSpPr>
              <a:spLocks noChangeArrowheads="1"/>
            </p:cNvSpPr>
            <p:nvPr/>
          </p:nvSpPr>
          <p:spPr bwMode="auto">
            <a:xfrm>
              <a:off x="2227"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4" name="Oval 54">
              <a:extLst>
                <a:ext uri="{FF2B5EF4-FFF2-40B4-BE49-F238E27FC236}">
                  <a16:creationId xmlns:a16="http://schemas.microsoft.com/office/drawing/2014/main" id="{92AA94E5-ACF7-9A36-0C21-4142F85C4A27}"/>
                </a:ext>
              </a:extLst>
            </p:cNvPr>
            <p:cNvSpPr>
              <a:spLocks noChangeArrowheads="1"/>
            </p:cNvSpPr>
            <p:nvPr/>
          </p:nvSpPr>
          <p:spPr bwMode="auto">
            <a:xfrm>
              <a:off x="2271" y="1258"/>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5" name="Oval 55">
              <a:extLst>
                <a:ext uri="{FF2B5EF4-FFF2-40B4-BE49-F238E27FC236}">
                  <a16:creationId xmlns:a16="http://schemas.microsoft.com/office/drawing/2014/main" id="{799E9ACB-1559-DD86-E0DD-35546119638C}"/>
                </a:ext>
              </a:extLst>
            </p:cNvPr>
            <p:cNvSpPr>
              <a:spLocks noChangeArrowheads="1"/>
            </p:cNvSpPr>
            <p:nvPr/>
          </p:nvSpPr>
          <p:spPr bwMode="auto">
            <a:xfrm>
              <a:off x="2315" y="1258"/>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6" name="Oval 56">
              <a:extLst>
                <a:ext uri="{FF2B5EF4-FFF2-40B4-BE49-F238E27FC236}">
                  <a16:creationId xmlns:a16="http://schemas.microsoft.com/office/drawing/2014/main" id="{7B701198-0CB2-C901-29AB-9CE6DBE03CF3}"/>
                </a:ext>
              </a:extLst>
            </p:cNvPr>
            <p:cNvSpPr>
              <a:spLocks noChangeArrowheads="1"/>
            </p:cNvSpPr>
            <p:nvPr/>
          </p:nvSpPr>
          <p:spPr bwMode="auto">
            <a:xfrm>
              <a:off x="2227"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7" name="Oval 57">
              <a:extLst>
                <a:ext uri="{FF2B5EF4-FFF2-40B4-BE49-F238E27FC236}">
                  <a16:creationId xmlns:a16="http://schemas.microsoft.com/office/drawing/2014/main" id="{6D00896B-8825-F65E-569B-4DF2B1ABF33E}"/>
                </a:ext>
              </a:extLst>
            </p:cNvPr>
            <p:cNvSpPr>
              <a:spLocks noChangeArrowheads="1"/>
            </p:cNvSpPr>
            <p:nvPr/>
          </p:nvSpPr>
          <p:spPr bwMode="auto">
            <a:xfrm>
              <a:off x="2271" y="1180"/>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8" name="Oval 58">
              <a:extLst>
                <a:ext uri="{FF2B5EF4-FFF2-40B4-BE49-F238E27FC236}">
                  <a16:creationId xmlns:a16="http://schemas.microsoft.com/office/drawing/2014/main" id="{174CB5C1-1873-6382-2E64-87ECE386106F}"/>
                </a:ext>
              </a:extLst>
            </p:cNvPr>
            <p:cNvSpPr>
              <a:spLocks noChangeArrowheads="1"/>
            </p:cNvSpPr>
            <p:nvPr/>
          </p:nvSpPr>
          <p:spPr bwMode="auto">
            <a:xfrm>
              <a:off x="2315" y="1180"/>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39" name="Oval 59">
              <a:extLst>
                <a:ext uri="{FF2B5EF4-FFF2-40B4-BE49-F238E27FC236}">
                  <a16:creationId xmlns:a16="http://schemas.microsoft.com/office/drawing/2014/main" id="{B7003513-9C0E-4F24-8B29-0EA5E4D07B15}"/>
                </a:ext>
              </a:extLst>
            </p:cNvPr>
            <p:cNvSpPr>
              <a:spLocks noChangeArrowheads="1"/>
            </p:cNvSpPr>
            <p:nvPr/>
          </p:nvSpPr>
          <p:spPr bwMode="auto">
            <a:xfrm>
              <a:off x="2227"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0" name="Oval 60">
              <a:extLst>
                <a:ext uri="{FF2B5EF4-FFF2-40B4-BE49-F238E27FC236}">
                  <a16:creationId xmlns:a16="http://schemas.microsoft.com/office/drawing/2014/main" id="{37E59DBC-D27E-2ECE-B436-0BCFA0306F5A}"/>
                </a:ext>
              </a:extLst>
            </p:cNvPr>
            <p:cNvSpPr>
              <a:spLocks noChangeArrowheads="1"/>
            </p:cNvSpPr>
            <p:nvPr/>
          </p:nvSpPr>
          <p:spPr bwMode="auto">
            <a:xfrm>
              <a:off x="2271" y="1102"/>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1" name="Oval 61">
              <a:extLst>
                <a:ext uri="{FF2B5EF4-FFF2-40B4-BE49-F238E27FC236}">
                  <a16:creationId xmlns:a16="http://schemas.microsoft.com/office/drawing/2014/main" id="{B07BC7A7-B24C-93C0-93AB-1470766E935B}"/>
                </a:ext>
              </a:extLst>
            </p:cNvPr>
            <p:cNvSpPr>
              <a:spLocks noChangeArrowheads="1"/>
            </p:cNvSpPr>
            <p:nvPr/>
          </p:nvSpPr>
          <p:spPr bwMode="auto">
            <a:xfrm>
              <a:off x="2315" y="1102"/>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2" name="Oval 62">
              <a:extLst>
                <a:ext uri="{FF2B5EF4-FFF2-40B4-BE49-F238E27FC236}">
                  <a16:creationId xmlns:a16="http://schemas.microsoft.com/office/drawing/2014/main" id="{34831800-7197-AFFE-1115-AF6208054E9C}"/>
                </a:ext>
              </a:extLst>
            </p:cNvPr>
            <p:cNvSpPr>
              <a:spLocks noChangeArrowheads="1"/>
            </p:cNvSpPr>
            <p:nvPr/>
          </p:nvSpPr>
          <p:spPr bwMode="auto">
            <a:xfrm>
              <a:off x="2227"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3" name="Oval 63">
              <a:extLst>
                <a:ext uri="{FF2B5EF4-FFF2-40B4-BE49-F238E27FC236}">
                  <a16:creationId xmlns:a16="http://schemas.microsoft.com/office/drawing/2014/main" id="{0FEDE040-0AB9-17D9-77FA-6F867AA3DC29}"/>
                </a:ext>
              </a:extLst>
            </p:cNvPr>
            <p:cNvSpPr>
              <a:spLocks noChangeArrowheads="1"/>
            </p:cNvSpPr>
            <p:nvPr/>
          </p:nvSpPr>
          <p:spPr bwMode="auto">
            <a:xfrm>
              <a:off x="2271" y="1024"/>
              <a:ext cx="30"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sp>
          <p:nvSpPr>
            <p:cNvPr id="144" name="Oval 64">
              <a:extLst>
                <a:ext uri="{FF2B5EF4-FFF2-40B4-BE49-F238E27FC236}">
                  <a16:creationId xmlns:a16="http://schemas.microsoft.com/office/drawing/2014/main" id="{133AE4E4-D347-F582-759F-69A3F4309855}"/>
                </a:ext>
              </a:extLst>
            </p:cNvPr>
            <p:cNvSpPr>
              <a:spLocks noChangeArrowheads="1"/>
            </p:cNvSpPr>
            <p:nvPr/>
          </p:nvSpPr>
          <p:spPr bwMode="auto">
            <a:xfrm>
              <a:off x="2315" y="1024"/>
              <a:ext cx="29" cy="29"/>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sz="1400"/>
            </a:p>
          </p:txBody>
        </p:sp>
      </p:grpSp>
    </p:spTree>
    <p:extLst>
      <p:ext uri="{BB962C8B-B14F-4D97-AF65-F5344CB8AC3E}">
        <p14:creationId xmlns:p14="http://schemas.microsoft.com/office/powerpoint/2010/main" val="737232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F1A5C7-6A94-4C9A-81A6-878EAC7B3C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DBC2CE-E7A3-467D-BA01-B6C9793CB3FD}">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5A2CC6F-8119-4AE6-90CF-673DBC4590F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40</TotalTime>
  <Words>1606</Words>
  <Application>Microsoft Macintosh PowerPoint</Application>
  <PresentationFormat>宽屏</PresentationFormat>
  <Paragraphs>226</Paragraphs>
  <Slides>16</Slides>
  <Notes>11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16</vt:i4>
      </vt:variant>
    </vt:vector>
  </HeadingPairs>
  <TitlesOfParts>
    <vt:vector size="29" baseType="lpstr">
      <vt:lpstr>等线</vt:lpstr>
      <vt:lpstr>等线 Light</vt:lpstr>
      <vt:lpstr>Times</vt:lpstr>
      <vt:lpstr>Arial</vt:lpstr>
      <vt:lpstr>Calibri</vt:lpstr>
      <vt:lpstr>Segoe UI</vt:lpstr>
      <vt:lpstr>Segoe UI Light</vt:lpstr>
      <vt:lpstr>Segoe UI Semibold</vt:lpstr>
      <vt:lpstr>Segoe UI Semilight</vt:lpstr>
      <vt:lpstr>Wingdings</vt:lpstr>
      <vt:lpstr>Office Theme</vt:lpstr>
      <vt:lpstr>1_Build 2019 Black</vt:lpstr>
      <vt:lpstr>3_Azure black</vt:lpstr>
      <vt:lpstr>构建云上ChatGPT智能应用</vt:lpstr>
      <vt:lpstr>企业级 GPT-X Intelligent App 生产落地架构</vt:lpstr>
      <vt:lpstr>PowerPoint 演示文稿</vt:lpstr>
      <vt:lpstr>Azure Cognitive Search</vt:lpstr>
      <vt:lpstr>Cognitive Search 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API Management使用模式</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构建云上ChatGPT智能应用</dc:title>
  <dc:creator>Hao Xu</dc:creator>
  <cp:lastModifiedBy>Teo Ma</cp:lastModifiedBy>
  <cp:revision>4</cp:revision>
  <dcterms:created xsi:type="dcterms:W3CDTF">2023-03-14T02:52:34Z</dcterms:created>
  <dcterms:modified xsi:type="dcterms:W3CDTF">2023-03-20T01:45:33Z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ies>
</file>